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22"/>
    <p:restoredTop sz="96208"/>
  </p:normalViewPr>
  <p:slideViewPr>
    <p:cSldViewPr snapToGrid="0" snapToObjects="1">
      <p:cViewPr varScale="1">
        <p:scale>
          <a:sx n="108" d="100"/>
          <a:sy n="108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E1F87817-FEA2-487B-9E3B-B3848331BFFA}" type="asst">
      <dgm:prSet phldrT="[Text]"/>
      <dgm:spPr/>
      <dgm:t>
        <a:bodyPr/>
        <a:lstStyle/>
        <a:p>
          <a:r>
            <a:rPr lang="en-US"/>
            <a:t>Corp IT Functions</a:t>
          </a:r>
        </a:p>
      </dgm:t>
    </dgm:pt>
    <dgm:pt modelId="{546ECF00-D221-4C31-958B-2C06F6033F5A}" type="parTrans" cxnId="{7A9ADDB2-DE10-4235-AE25-D242C895144F}">
      <dgm:prSet/>
      <dgm:spPr/>
      <dgm:t>
        <a:bodyPr/>
        <a:lstStyle/>
        <a:p>
          <a:endParaRPr lang="en-US"/>
        </a:p>
      </dgm:t>
    </dgm:pt>
    <dgm:pt modelId="{BD90CA77-2728-46DB-BC99-C00F9B3C620C}" type="sibTrans" cxnId="{7A9ADDB2-DE10-4235-AE25-D242C895144F}">
      <dgm:prSet/>
      <dgm:spPr/>
      <dgm:t>
        <a:bodyPr/>
        <a:lstStyle/>
        <a:p>
          <a:endParaRPr lang="en-US"/>
        </a:p>
      </dgm:t>
    </dgm:pt>
    <dgm:pt modelId="{4E0DF4D3-E6BB-4D79-BB78-7DEEA6720ACC}" type="asst">
      <dgm:prSet phldrT="[Text]"/>
      <dgm:spPr/>
      <dgm:t>
        <a:bodyPr/>
        <a:lstStyle/>
        <a:p>
          <a:r>
            <a:rPr lang="en-US"/>
            <a:t>Prod</a:t>
          </a:r>
        </a:p>
      </dgm:t>
    </dgm:pt>
    <dgm:pt modelId="{EEACE267-0205-4CD4-8C01-93D4F747814B}" type="parTrans" cxnId="{706BFE10-D61B-4CCF-BFC4-A3B5EA6A78F4}">
      <dgm:prSet/>
      <dgm:spPr/>
      <dgm:t>
        <a:bodyPr/>
        <a:lstStyle/>
        <a:p>
          <a:endParaRPr lang="en-US"/>
        </a:p>
      </dgm:t>
    </dgm:pt>
    <dgm:pt modelId="{0D7893C3-7243-47D0-8374-520E54C034F0}" type="sibTrans" cxnId="{706BFE10-D61B-4CCF-BFC4-A3B5EA6A78F4}">
      <dgm:prSet/>
      <dgm:spPr/>
      <dgm:t>
        <a:bodyPr/>
        <a:lstStyle/>
        <a:p>
          <a:endParaRPr lang="en-US"/>
        </a:p>
      </dgm:t>
    </dgm:pt>
    <dgm:pt modelId="{53F8999F-0078-47BB-A90F-B04698DC40B7}" type="asst">
      <dgm:prSet phldrT="[Text]"/>
      <dgm:spPr/>
      <dgm:t>
        <a:bodyPr/>
        <a:lstStyle/>
        <a:p>
          <a:r>
            <a:rPr lang="en-US"/>
            <a:t>Dev</a:t>
          </a:r>
        </a:p>
      </dgm:t>
    </dgm:pt>
    <dgm:pt modelId="{E7B92258-B443-4B45-93B7-3D39146198B7}" type="parTrans" cxnId="{5B531FC2-33AF-478A-B068-38F37013A679}">
      <dgm:prSet/>
      <dgm:spPr/>
      <dgm:t>
        <a:bodyPr/>
        <a:lstStyle/>
        <a:p>
          <a:endParaRPr lang="en-US"/>
        </a:p>
      </dgm:t>
    </dgm:pt>
    <dgm:pt modelId="{85ED9BA8-7A9B-4284-BBCA-345EA88A2C4E}" type="sibTrans" cxnId="{5B531FC2-33AF-478A-B068-38F37013A679}">
      <dgm:prSet/>
      <dgm:spPr/>
      <dgm:t>
        <a:bodyPr/>
        <a:lstStyle/>
        <a:p>
          <a:endParaRPr lang="en-US"/>
        </a:p>
      </dgm:t>
    </dgm:pt>
    <dgm:pt modelId="{BFD772BC-A4B7-4013-A18D-E5550E11BFE5}" type="asst">
      <dgm:prSet phldrT="[Text]"/>
      <dgm:spPr/>
      <dgm:t>
        <a:bodyPr/>
        <a:lstStyle/>
        <a:p>
          <a:r>
            <a:rPr lang="en-US"/>
            <a:t>QA</a:t>
          </a:r>
        </a:p>
      </dgm:t>
    </dgm:pt>
    <dgm:pt modelId="{DBFFE6DA-0E68-43B8-82BA-74C8DDB3D736}" type="parTrans" cxnId="{B00DDA98-5CD7-49F5-9CFB-5A44B1CB01E9}">
      <dgm:prSet/>
      <dgm:spPr/>
      <dgm:t>
        <a:bodyPr/>
        <a:lstStyle/>
        <a:p>
          <a:endParaRPr lang="en-US"/>
        </a:p>
      </dgm:t>
    </dgm:pt>
    <dgm:pt modelId="{95947D60-80EE-4670-8655-A24F7B765CC5}" type="sibTrans" cxnId="{B00DDA98-5CD7-49F5-9CFB-5A44B1CB01E9}">
      <dgm:prSet/>
      <dgm:spPr/>
      <dgm:t>
        <a:bodyPr/>
        <a:lstStyle/>
        <a:p>
          <a:endParaRPr lang="en-US"/>
        </a:p>
      </dgm:t>
    </dgm:pt>
    <dgm:pt modelId="{B43026A0-591F-4D38-9E3A-8AE770ADA282}" type="asst">
      <dgm:prSet phldrT="[Text]"/>
      <dgm:spPr/>
      <dgm:t>
        <a:bodyPr/>
        <a:lstStyle/>
        <a:p>
          <a:r>
            <a:rPr lang="en-US"/>
            <a:t>Business Unit(s)</a:t>
          </a:r>
        </a:p>
      </dgm:t>
    </dgm:pt>
    <dgm:pt modelId="{40EDB07C-A217-4E13-8CD8-E8198A2757D8}" type="parTrans" cxnId="{4E69154D-8242-4E02-8ADB-86AB6A063907}">
      <dgm:prSet/>
      <dgm:spPr/>
      <dgm:t>
        <a:bodyPr/>
        <a:lstStyle/>
        <a:p>
          <a:endParaRPr lang="en-US"/>
        </a:p>
      </dgm:t>
    </dgm:pt>
    <dgm:pt modelId="{CBF03751-64F7-4AA2-A3FF-4843FE7E7B49}" type="sibTrans" cxnId="{4E69154D-8242-4E02-8ADB-86AB6A063907}">
      <dgm:prSet/>
      <dgm:spPr/>
      <dgm:t>
        <a:bodyPr/>
        <a:lstStyle/>
        <a:p>
          <a:endParaRPr lang="en-US"/>
        </a:p>
      </dgm:t>
    </dgm:pt>
    <dgm:pt modelId="{18AD0EBC-1433-4429-AFDE-0A9100F02E16}" type="asst">
      <dgm:prSet phldrT="[Text]"/>
      <dgm:spPr/>
      <dgm:t>
        <a:bodyPr/>
        <a:lstStyle/>
        <a:p>
          <a:r>
            <a:rPr lang="en-US"/>
            <a:t>RG</a:t>
          </a:r>
        </a:p>
      </dgm:t>
    </dgm:pt>
    <dgm:pt modelId="{39F1D39B-12DC-4432-A32A-E560BA3A5FDC}" type="parTrans" cxnId="{834111F3-AB54-4C92-8243-05758EE71A5A}">
      <dgm:prSet/>
      <dgm:spPr/>
      <dgm:t>
        <a:bodyPr/>
        <a:lstStyle/>
        <a:p>
          <a:endParaRPr lang="en-US"/>
        </a:p>
      </dgm:t>
    </dgm:pt>
    <dgm:pt modelId="{4B37A198-14BA-4988-B4DF-D2ED1E6B08C4}" type="sibTrans" cxnId="{834111F3-AB54-4C92-8243-05758EE71A5A}">
      <dgm:prSet/>
      <dgm:spPr/>
      <dgm:t>
        <a:bodyPr/>
        <a:lstStyle/>
        <a:p>
          <a:endParaRPr lang="en-US"/>
        </a:p>
      </dgm:t>
    </dgm:pt>
    <dgm:pt modelId="{D8F8E340-4EC9-4477-A5AF-F1BB7251DF98}" type="asst">
      <dgm:prSet phldrT="[Text]"/>
      <dgm:spPr/>
      <dgm:t>
        <a:bodyPr/>
        <a:lstStyle/>
        <a:p>
          <a:r>
            <a:rPr lang="en-US"/>
            <a:t>RG</a:t>
          </a:r>
        </a:p>
      </dgm:t>
    </dgm:pt>
    <dgm:pt modelId="{9615E1B7-942E-45A9-9871-DE75C46CD7CF}" type="parTrans" cxnId="{CE564A33-BA4E-40AE-B81C-81BCB6B25975}">
      <dgm:prSet/>
      <dgm:spPr/>
      <dgm:t>
        <a:bodyPr/>
        <a:lstStyle/>
        <a:p>
          <a:endParaRPr lang="en-US"/>
        </a:p>
      </dgm:t>
    </dgm:pt>
    <dgm:pt modelId="{F2636957-CF85-4916-8693-B078B33F4375}" type="sibTrans" cxnId="{CE564A33-BA4E-40AE-B81C-81BCB6B25975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1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EEBBEFE2-34D9-4ADF-819F-18C4C4D86663}" type="pres">
      <dgm:prSet presAssocID="{546ECF00-D221-4C31-958B-2C06F6033F5A}" presName="Name111" presStyleLbl="parChTrans1D2" presStyleIdx="0" presStyleCnt="2"/>
      <dgm:spPr/>
    </dgm:pt>
    <dgm:pt modelId="{29BE3994-D6B6-4B34-9A05-57416E1D8408}" type="pres">
      <dgm:prSet presAssocID="{E1F87817-FEA2-487B-9E3B-B3848331BFFA}" presName="hierRoot3" presStyleCnt="0">
        <dgm:presLayoutVars>
          <dgm:hierBranch val="init"/>
        </dgm:presLayoutVars>
      </dgm:prSet>
      <dgm:spPr/>
    </dgm:pt>
    <dgm:pt modelId="{428AAA2C-2921-41E1-B8B0-02CADEDCF0C0}" type="pres">
      <dgm:prSet presAssocID="{E1F87817-FEA2-487B-9E3B-B3848331BFFA}" presName="rootComposite3" presStyleCnt="0"/>
      <dgm:spPr/>
    </dgm:pt>
    <dgm:pt modelId="{1AF906F3-00CF-4285-8B88-93630B0C922C}" type="pres">
      <dgm:prSet presAssocID="{E1F87817-FEA2-487B-9E3B-B3848331BFFA}" presName="rootText3" presStyleLbl="asst1" presStyleIdx="0" presStyleCnt="7">
        <dgm:presLayoutVars>
          <dgm:chPref val="3"/>
        </dgm:presLayoutVars>
      </dgm:prSet>
      <dgm:spPr/>
    </dgm:pt>
    <dgm:pt modelId="{E8E16A93-1F56-481C-A1FA-5412C206DDFB}" type="pres">
      <dgm:prSet presAssocID="{E1F87817-FEA2-487B-9E3B-B3848331BFFA}" presName="rootConnector3" presStyleLbl="asst1" presStyleIdx="0" presStyleCnt="7"/>
      <dgm:spPr/>
    </dgm:pt>
    <dgm:pt modelId="{09293A3D-A69D-4010-A27C-50D9B89AD59F}" type="pres">
      <dgm:prSet presAssocID="{E1F87817-FEA2-487B-9E3B-B3848331BFFA}" presName="hierChild6" presStyleCnt="0"/>
      <dgm:spPr/>
    </dgm:pt>
    <dgm:pt modelId="{D0BF6FCB-C0ED-47CA-8030-1A79CFFF37B4}" type="pres">
      <dgm:prSet presAssocID="{E1F87817-FEA2-487B-9E3B-B3848331BFFA}" presName="hierChild7" presStyleCnt="0"/>
      <dgm:spPr/>
    </dgm:pt>
    <dgm:pt modelId="{C93B6800-1069-4096-819F-F3ECDB1A01CC}" type="pres">
      <dgm:prSet presAssocID="{EEACE267-0205-4CD4-8C01-93D4F747814B}" presName="Name111" presStyleLbl="parChTrans1D3" presStyleIdx="0" presStyleCnt="5"/>
      <dgm:spPr/>
    </dgm:pt>
    <dgm:pt modelId="{4B861501-6C72-4C3E-AA67-AF670A2C5BC0}" type="pres">
      <dgm:prSet presAssocID="{4E0DF4D3-E6BB-4D79-BB78-7DEEA6720ACC}" presName="hierRoot3" presStyleCnt="0">
        <dgm:presLayoutVars>
          <dgm:hierBranch val="init"/>
        </dgm:presLayoutVars>
      </dgm:prSet>
      <dgm:spPr/>
    </dgm:pt>
    <dgm:pt modelId="{B6A9DA8A-B33F-45FD-B717-E653BA5980FE}" type="pres">
      <dgm:prSet presAssocID="{4E0DF4D3-E6BB-4D79-BB78-7DEEA6720ACC}" presName="rootComposite3" presStyleCnt="0"/>
      <dgm:spPr/>
    </dgm:pt>
    <dgm:pt modelId="{7F305424-59B5-4346-9F79-90036E12E0DD}" type="pres">
      <dgm:prSet presAssocID="{4E0DF4D3-E6BB-4D79-BB78-7DEEA6720ACC}" presName="rootText3" presStyleLbl="asst1" presStyleIdx="1" presStyleCnt="7">
        <dgm:presLayoutVars>
          <dgm:chPref val="3"/>
        </dgm:presLayoutVars>
      </dgm:prSet>
      <dgm:spPr/>
    </dgm:pt>
    <dgm:pt modelId="{43190D6B-98E5-4E7E-8481-D5F5297B7DB9}" type="pres">
      <dgm:prSet presAssocID="{4E0DF4D3-E6BB-4D79-BB78-7DEEA6720ACC}" presName="rootConnector3" presStyleLbl="asst1" presStyleIdx="1" presStyleCnt="7"/>
      <dgm:spPr/>
    </dgm:pt>
    <dgm:pt modelId="{BA58D0C1-1080-4342-B844-BDABD813C893}" type="pres">
      <dgm:prSet presAssocID="{4E0DF4D3-E6BB-4D79-BB78-7DEEA6720ACC}" presName="hierChild6" presStyleCnt="0"/>
      <dgm:spPr/>
    </dgm:pt>
    <dgm:pt modelId="{535E7139-39F8-445C-AAB4-DB32F039F144}" type="pres">
      <dgm:prSet presAssocID="{4E0DF4D3-E6BB-4D79-BB78-7DEEA6720ACC}" presName="hierChild7" presStyleCnt="0"/>
      <dgm:spPr/>
    </dgm:pt>
    <dgm:pt modelId="{78937E87-BCDD-42D5-B2DF-72D2EF61A183}" type="pres">
      <dgm:prSet presAssocID="{E7B92258-B443-4B45-93B7-3D39146198B7}" presName="Name111" presStyleLbl="parChTrans1D3" presStyleIdx="1" presStyleCnt="5"/>
      <dgm:spPr/>
    </dgm:pt>
    <dgm:pt modelId="{81F2CB22-AB9D-4EB1-A6AE-7D10DE28D105}" type="pres">
      <dgm:prSet presAssocID="{53F8999F-0078-47BB-A90F-B04698DC40B7}" presName="hierRoot3" presStyleCnt="0">
        <dgm:presLayoutVars>
          <dgm:hierBranch val="init"/>
        </dgm:presLayoutVars>
      </dgm:prSet>
      <dgm:spPr/>
    </dgm:pt>
    <dgm:pt modelId="{7346E4FF-1E8F-42F6-B91B-6F8E27F1BBA7}" type="pres">
      <dgm:prSet presAssocID="{53F8999F-0078-47BB-A90F-B04698DC40B7}" presName="rootComposite3" presStyleCnt="0"/>
      <dgm:spPr/>
    </dgm:pt>
    <dgm:pt modelId="{8A6E3616-B407-493B-8CDF-A58B1FAB2AD6}" type="pres">
      <dgm:prSet presAssocID="{53F8999F-0078-47BB-A90F-B04698DC40B7}" presName="rootText3" presStyleLbl="asst1" presStyleIdx="2" presStyleCnt="7">
        <dgm:presLayoutVars>
          <dgm:chPref val="3"/>
        </dgm:presLayoutVars>
      </dgm:prSet>
      <dgm:spPr/>
    </dgm:pt>
    <dgm:pt modelId="{57D055CE-EED5-425B-9671-7FF2F9234140}" type="pres">
      <dgm:prSet presAssocID="{53F8999F-0078-47BB-A90F-B04698DC40B7}" presName="rootConnector3" presStyleLbl="asst1" presStyleIdx="2" presStyleCnt="7"/>
      <dgm:spPr/>
    </dgm:pt>
    <dgm:pt modelId="{BAD4F18E-9730-4D3D-802F-D071953E28D4}" type="pres">
      <dgm:prSet presAssocID="{53F8999F-0078-47BB-A90F-B04698DC40B7}" presName="hierChild6" presStyleCnt="0"/>
      <dgm:spPr/>
    </dgm:pt>
    <dgm:pt modelId="{14B0E883-12AB-4861-922C-97166368C2C1}" type="pres">
      <dgm:prSet presAssocID="{53F8999F-0078-47BB-A90F-B04698DC40B7}" presName="hierChild7" presStyleCnt="0"/>
      <dgm:spPr/>
    </dgm:pt>
    <dgm:pt modelId="{E0F35BE9-275A-44D0-9687-52CEF4384B12}" type="pres">
      <dgm:prSet presAssocID="{DBFFE6DA-0E68-43B8-82BA-74C8DDB3D736}" presName="Name111" presStyleLbl="parChTrans1D3" presStyleIdx="2" presStyleCnt="5"/>
      <dgm:spPr/>
    </dgm:pt>
    <dgm:pt modelId="{68D67AF9-048D-4D46-8574-CA82B9BE8798}" type="pres">
      <dgm:prSet presAssocID="{BFD772BC-A4B7-4013-A18D-E5550E11BFE5}" presName="hierRoot3" presStyleCnt="0">
        <dgm:presLayoutVars>
          <dgm:hierBranch val="init"/>
        </dgm:presLayoutVars>
      </dgm:prSet>
      <dgm:spPr/>
    </dgm:pt>
    <dgm:pt modelId="{07D7729D-E17A-4DC8-97D7-045787C22016}" type="pres">
      <dgm:prSet presAssocID="{BFD772BC-A4B7-4013-A18D-E5550E11BFE5}" presName="rootComposite3" presStyleCnt="0"/>
      <dgm:spPr/>
    </dgm:pt>
    <dgm:pt modelId="{A19932DE-ED4C-48C8-BF13-78F1B49286EA}" type="pres">
      <dgm:prSet presAssocID="{BFD772BC-A4B7-4013-A18D-E5550E11BFE5}" presName="rootText3" presStyleLbl="asst1" presStyleIdx="3" presStyleCnt="7">
        <dgm:presLayoutVars>
          <dgm:chPref val="3"/>
        </dgm:presLayoutVars>
      </dgm:prSet>
      <dgm:spPr/>
    </dgm:pt>
    <dgm:pt modelId="{DB4B04E3-DAE1-4092-9241-6A56B6048130}" type="pres">
      <dgm:prSet presAssocID="{BFD772BC-A4B7-4013-A18D-E5550E11BFE5}" presName="rootConnector3" presStyleLbl="asst1" presStyleIdx="3" presStyleCnt="7"/>
      <dgm:spPr/>
    </dgm:pt>
    <dgm:pt modelId="{339357E8-DAF3-4E97-A6B3-B53B581F68C1}" type="pres">
      <dgm:prSet presAssocID="{BFD772BC-A4B7-4013-A18D-E5550E11BFE5}" presName="hierChild6" presStyleCnt="0"/>
      <dgm:spPr/>
    </dgm:pt>
    <dgm:pt modelId="{33A4073C-B9E8-4229-B115-CE8DF948F7E2}" type="pres">
      <dgm:prSet presAssocID="{BFD772BC-A4B7-4013-A18D-E5550E11BFE5}" presName="hierChild7" presStyleCnt="0"/>
      <dgm:spPr/>
    </dgm:pt>
    <dgm:pt modelId="{688C7FFC-88F8-4B15-BF93-F7A30B9C50C1}" type="pres">
      <dgm:prSet presAssocID="{40EDB07C-A217-4E13-8CD8-E8198A2757D8}" presName="Name111" presStyleLbl="parChTrans1D2" presStyleIdx="1" presStyleCnt="2"/>
      <dgm:spPr/>
    </dgm:pt>
    <dgm:pt modelId="{D5D02758-D565-4E61-A546-BA14A37B00C1}" type="pres">
      <dgm:prSet presAssocID="{B43026A0-591F-4D38-9E3A-8AE770ADA282}" presName="hierRoot3" presStyleCnt="0">
        <dgm:presLayoutVars>
          <dgm:hierBranch val="init"/>
        </dgm:presLayoutVars>
      </dgm:prSet>
      <dgm:spPr/>
    </dgm:pt>
    <dgm:pt modelId="{2E4CA36A-288E-4C49-BCE2-A3189041E4DD}" type="pres">
      <dgm:prSet presAssocID="{B43026A0-591F-4D38-9E3A-8AE770ADA282}" presName="rootComposite3" presStyleCnt="0"/>
      <dgm:spPr/>
    </dgm:pt>
    <dgm:pt modelId="{03EF3736-41E6-4A1F-9F8D-16A9DC7294EA}" type="pres">
      <dgm:prSet presAssocID="{B43026A0-591F-4D38-9E3A-8AE770ADA282}" presName="rootText3" presStyleLbl="asst1" presStyleIdx="4" presStyleCnt="7">
        <dgm:presLayoutVars>
          <dgm:chPref val="3"/>
        </dgm:presLayoutVars>
      </dgm:prSet>
      <dgm:spPr/>
    </dgm:pt>
    <dgm:pt modelId="{C0A293DC-B1A3-453D-A0C1-4287026B4807}" type="pres">
      <dgm:prSet presAssocID="{B43026A0-591F-4D38-9E3A-8AE770ADA282}" presName="rootConnector3" presStyleLbl="asst1" presStyleIdx="4" presStyleCnt="7"/>
      <dgm:spPr/>
    </dgm:pt>
    <dgm:pt modelId="{9F95A4F9-FAFF-48D8-AA86-9450EECEEFB2}" type="pres">
      <dgm:prSet presAssocID="{B43026A0-591F-4D38-9E3A-8AE770ADA282}" presName="hierChild6" presStyleCnt="0"/>
      <dgm:spPr/>
    </dgm:pt>
    <dgm:pt modelId="{7E20801B-92B7-4EDB-8657-FF0CC4FEFAFB}" type="pres">
      <dgm:prSet presAssocID="{B43026A0-591F-4D38-9E3A-8AE770ADA282}" presName="hierChild7" presStyleCnt="0"/>
      <dgm:spPr/>
    </dgm:pt>
    <dgm:pt modelId="{275A556C-3736-4CEF-870E-850E4A7297B3}" type="pres">
      <dgm:prSet presAssocID="{39F1D39B-12DC-4432-A32A-E560BA3A5FDC}" presName="Name111" presStyleLbl="parChTrans1D3" presStyleIdx="3" presStyleCnt="5"/>
      <dgm:spPr/>
    </dgm:pt>
    <dgm:pt modelId="{6381DF0C-8075-4605-94FB-A07C04736D88}" type="pres">
      <dgm:prSet presAssocID="{18AD0EBC-1433-4429-AFDE-0A9100F02E16}" presName="hierRoot3" presStyleCnt="0">
        <dgm:presLayoutVars>
          <dgm:hierBranch val="init"/>
        </dgm:presLayoutVars>
      </dgm:prSet>
      <dgm:spPr/>
    </dgm:pt>
    <dgm:pt modelId="{B5466E1F-75F3-44B2-A3F0-068C62F4D5DD}" type="pres">
      <dgm:prSet presAssocID="{18AD0EBC-1433-4429-AFDE-0A9100F02E16}" presName="rootComposite3" presStyleCnt="0"/>
      <dgm:spPr/>
    </dgm:pt>
    <dgm:pt modelId="{4B6EDCCC-BB5F-476E-8AE1-63C2BF9EB254}" type="pres">
      <dgm:prSet presAssocID="{18AD0EBC-1433-4429-AFDE-0A9100F02E16}" presName="rootText3" presStyleLbl="asst1" presStyleIdx="5" presStyleCnt="7">
        <dgm:presLayoutVars>
          <dgm:chPref val="3"/>
        </dgm:presLayoutVars>
      </dgm:prSet>
      <dgm:spPr/>
    </dgm:pt>
    <dgm:pt modelId="{AE951A84-D722-4C8D-98C9-3BEAF7ADD166}" type="pres">
      <dgm:prSet presAssocID="{18AD0EBC-1433-4429-AFDE-0A9100F02E16}" presName="rootConnector3" presStyleLbl="asst1" presStyleIdx="5" presStyleCnt="7"/>
      <dgm:spPr/>
    </dgm:pt>
    <dgm:pt modelId="{EB71D7F4-8D0D-438E-9462-099BCC6873C1}" type="pres">
      <dgm:prSet presAssocID="{18AD0EBC-1433-4429-AFDE-0A9100F02E16}" presName="hierChild6" presStyleCnt="0"/>
      <dgm:spPr/>
    </dgm:pt>
    <dgm:pt modelId="{C0541A31-07C2-4D4B-A7A6-D9994D87819F}" type="pres">
      <dgm:prSet presAssocID="{18AD0EBC-1433-4429-AFDE-0A9100F02E16}" presName="hierChild7" presStyleCnt="0"/>
      <dgm:spPr/>
    </dgm:pt>
    <dgm:pt modelId="{9C00DC78-F4D8-4A21-A0EC-F4142BA1A962}" type="pres">
      <dgm:prSet presAssocID="{9615E1B7-942E-45A9-9871-DE75C46CD7CF}" presName="Name111" presStyleLbl="parChTrans1D3" presStyleIdx="4" presStyleCnt="5"/>
      <dgm:spPr/>
    </dgm:pt>
    <dgm:pt modelId="{762F1E20-6156-411F-A191-30514E03D61E}" type="pres">
      <dgm:prSet presAssocID="{D8F8E340-4EC9-4477-A5AF-F1BB7251DF98}" presName="hierRoot3" presStyleCnt="0">
        <dgm:presLayoutVars>
          <dgm:hierBranch val="init"/>
        </dgm:presLayoutVars>
      </dgm:prSet>
      <dgm:spPr/>
    </dgm:pt>
    <dgm:pt modelId="{CCD26023-1EF5-441B-B6A3-8D8860BB1C34}" type="pres">
      <dgm:prSet presAssocID="{D8F8E340-4EC9-4477-A5AF-F1BB7251DF98}" presName="rootComposite3" presStyleCnt="0"/>
      <dgm:spPr/>
    </dgm:pt>
    <dgm:pt modelId="{A61CC214-DE0D-42C5-8A0C-BFBB67E61843}" type="pres">
      <dgm:prSet presAssocID="{D8F8E340-4EC9-4477-A5AF-F1BB7251DF98}" presName="rootText3" presStyleLbl="asst1" presStyleIdx="6" presStyleCnt="7">
        <dgm:presLayoutVars>
          <dgm:chPref val="3"/>
        </dgm:presLayoutVars>
      </dgm:prSet>
      <dgm:spPr/>
    </dgm:pt>
    <dgm:pt modelId="{229649E0-BBA6-4A16-9C10-0CFA4117698B}" type="pres">
      <dgm:prSet presAssocID="{D8F8E340-4EC9-4477-A5AF-F1BB7251DF98}" presName="rootConnector3" presStyleLbl="asst1" presStyleIdx="6" presStyleCnt="7"/>
      <dgm:spPr/>
    </dgm:pt>
    <dgm:pt modelId="{5F368286-E9D6-4E9E-A9E7-B18ACA312730}" type="pres">
      <dgm:prSet presAssocID="{D8F8E340-4EC9-4477-A5AF-F1BB7251DF98}" presName="hierChild6" presStyleCnt="0"/>
      <dgm:spPr/>
    </dgm:pt>
    <dgm:pt modelId="{B1D371CF-5F9C-450E-87BF-24FB05512E15}" type="pres">
      <dgm:prSet presAssocID="{D8F8E340-4EC9-4477-A5AF-F1BB7251DF98}" presName="hierChild7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DE9EF10A-0AA1-48AE-BA27-5C4A81669476}" type="presOf" srcId="{B43026A0-591F-4D38-9E3A-8AE770ADA282}" destId="{C0A293DC-B1A3-453D-A0C1-4287026B4807}" srcOrd="1" destOrd="0" presId="urn:microsoft.com/office/officeart/2005/8/layout/orgChart1"/>
    <dgm:cxn modelId="{706BFE10-D61B-4CCF-BFC4-A3B5EA6A78F4}" srcId="{E1F87817-FEA2-487B-9E3B-B3848331BFFA}" destId="{4E0DF4D3-E6BB-4D79-BB78-7DEEA6720ACC}" srcOrd="0" destOrd="0" parTransId="{EEACE267-0205-4CD4-8C01-93D4F747814B}" sibTransId="{0D7893C3-7243-47D0-8374-520E54C034F0}"/>
    <dgm:cxn modelId="{1B6EDF1C-F867-42ED-AC3B-2A3663041081}" type="presOf" srcId="{E1F87817-FEA2-487B-9E3B-B3848331BFFA}" destId="{1AF906F3-00CF-4285-8B88-93630B0C922C}" srcOrd="0" destOrd="0" presId="urn:microsoft.com/office/officeart/2005/8/layout/orgChart1"/>
    <dgm:cxn modelId="{B356C026-1E06-48BC-8C16-9405C2D24A4A}" type="presOf" srcId="{18AD0EBC-1433-4429-AFDE-0A9100F02E16}" destId="{AE951A84-D722-4C8D-98C9-3BEAF7ADD166}" srcOrd="1" destOrd="0" presId="urn:microsoft.com/office/officeart/2005/8/layout/orgChart1"/>
    <dgm:cxn modelId="{F35CC82E-380C-4088-9732-F3E5B70AD519}" type="presOf" srcId="{546ECF00-D221-4C31-958B-2C06F6033F5A}" destId="{EEBBEFE2-34D9-4ADF-819F-18C4C4D86663}" srcOrd="0" destOrd="0" presId="urn:microsoft.com/office/officeart/2005/8/layout/orgChart1"/>
    <dgm:cxn modelId="{5FB2342F-7C6C-42D9-B1B5-A068AF51B743}" type="presOf" srcId="{53F8999F-0078-47BB-A90F-B04698DC40B7}" destId="{57D055CE-EED5-425B-9671-7FF2F9234140}" srcOrd="1" destOrd="0" presId="urn:microsoft.com/office/officeart/2005/8/layout/orgChart1"/>
    <dgm:cxn modelId="{CE564A33-BA4E-40AE-B81C-81BCB6B25975}" srcId="{B43026A0-591F-4D38-9E3A-8AE770ADA282}" destId="{D8F8E340-4EC9-4477-A5AF-F1BB7251DF98}" srcOrd="1" destOrd="0" parTransId="{9615E1B7-942E-45A9-9871-DE75C46CD7CF}" sibTransId="{F2636957-CF85-4916-8693-B078B33F4375}"/>
    <dgm:cxn modelId="{83A64C36-4CDE-4AB1-B9EA-691F77F845DF}" type="presOf" srcId="{E7B92258-B443-4B45-93B7-3D39146198B7}" destId="{78937E87-BCDD-42D5-B2DF-72D2EF61A183}" srcOrd="0" destOrd="0" presId="urn:microsoft.com/office/officeart/2005/8/layout/orgChart1"/>
    <dgm:cxn modelId="{6C804D43-1C2A-40A6-8453-DF0AA3F91D53}" type="presOf" srcId="{BFD772BC-A4B7-4013-A18D-E5550E11BFE5}" destId="{DB4B04E3-DAE1-4092-9241-6A56B6048130}" srcOrd="1" destOrd="0" presId="urn:microsoft.com/office/officeart/2005/8/layout/orgChart1"/>
    <dgm:cxn modelId="{4E69154D-8242-4E02-8ADB-86AB6A063907}" srcId="{4CB9103A-76B2-43C0-900B-3FD8DFF193DB}" destId="{B43026A0-591F-4D38-9E3A-8AE770ADA282}" srcOrd="1" destOrd="0" parTransId="{40EDB07C-A217-4E13-8CD8-E8198A2757D8}" sibTransId="{CBF03751-64F7-4AA2-A3FF-4843FE7E7B49}"/>
    <dgm:cxn modelId="{55EDFB4E-E516-41F3-9812-DCD26E1EB4B2}" type="presOf" srcId="{53F8999F-0078-47BB-A90F-B04698DC40B7}" destId="{8A6E3616-B407-493B-8CDF-A58B1FAB2AD6}" srcOrd="0" destOrd="0" presId="urn:microsoft.com/office/officeart/2005/8/layout/orgChart1"/>
    <dgm:cxn modelId="{8A4B185B-1436-4E13-9756-F321179DD1E5}" type="presOf" srcId="{39F1D39B-12DC-4432-A32A-E560BA3A5FDC}" destId="{275A556C-3736-4CEF-870E-850E4A7297B3}" srcOrd="0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B00DDA98-5CD7-49F5-9CFB-5A44B1CB01E9}" srcId="{E1F87817-FEA2-487B-9E3B-B3848331BFFA}" destId="{BFD772BC-A4B7-4013-A18D-E5550E11BFE5}" srcOrd="2" destOrd="0" parTransId="{DBFFE6DA-0E68-43B8-82BA-74C8DDB3D736}" sibTransId="{95947D60-80EE-4670-8655-A24F7B765CC5}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B7BE76AE-E104-454C-9574-AB3410255AA3}" type="presOf" srcId="{40EDB07C-A217-4E13-8CD8-E8198A2757D8}" destId="{688C7FFC-88F8-4B15-BF93-F7A30B9C50C1}" srcOrd="0" destOrd="0" presId="urn:microsoft.com/office/officeart/2005/8/layout/orgChart1"/>
    <dgm:cxn modelId="{7A9ADDB2-DE10-4235-AE25-D242C895144F}" srcId="{4CB9103A-76B2-43C0-900B-3FD8DFF193DB}" destId="{E1F87817-FEA2-487B-9E3B-B3848331BFFA}" srcOrd="0" destOrd="0" parTransId="{546ECF00-D221-4C31-958B-2C06F6033F5A}" sibTransId="{BD90CA77-2728-46DB-BC99-C00F9B3C620C}"/>
    <dgm:cxn modelId="{65A031B3-46B6-4D89-8C4E-DC1B89A28B96}" type="presOf" srcId="{B43026A0-591F-4D38-9E3A-8AE770ADA282}" destId="{03EF3736-41E6-4A1F-9F8D-16A9DC7294EA}" srcOrd="0" destOrd="0" presId="urn:microsoft.com/office/officeart/2005/8/layout/orgChart1"/>
    <dgm:cxn modelId="{DA0CCCC1-F8A3-4813-A92E-F1B094C57C8F}" type="presOf" srcId="{D8F8E340-4EC9-4477-A5AF-F1BB7251DF98}" destId="{A61CC214-DE0D-42C5-8A0C-BFBB67E61843}" srcOrd="0" destOrd="0" presId="urn:microsoft.com/office/officeart/2005/8/layout/orgChart1"/>
    <dgm:cxn modelId="{5B531FC2-33AF-478A-B068-38F37013A679}" srcId="{E1F87817-FEA2-487B-9E3B-B3848331BFFA}" destId="{53F8999F-0078-47BB-A90F-B04698DC40B7}" srcOrd="1" destOrd="0" parTransId="{E7B92258-B443-4B45-93B7-3D39146198B7}" sibTransId="{85ED9BA8-7A9B-4284-BBCA-345EA88A2C4E}"/>
    <dgm:cxn modelId="{9AD4E8C6-EEE3-4E26-8DAC-EB832F4FABEA}" type="presOf" srcId="{D8F8E340-4EC9-4477-A5AF-F1BB7251DF98}" destId="{229649E0-BBA6-4A16-9C10-0CFA4117698B}" srcOrd="1" destOrd="0" presId="urn:microsoft.com/office/officeart/2005/8/layout/orgChart1"/>
    <dgm:cxn modelId="{05D63FCB-4076-424A-87F5-A6A86CFFF65A}" type="presOf" srcId="{BFD772BC-A4B7-4013-A18D-E5550E11BFE5}" destId="{A19932DE-ED4C-48C8-BF13-78F1B49286EA}" srcOrd="0" destOrd="0" presId="urn:microsoft.com/office/officeart/2005/8/layout/orgChart1"/>
    <dgm:cxn modelId="{D6A2E8CC-6979-4D52-A0C5-5A8FBBAAA61E}" type="presOf" srcId="{9615E1B7-942E-45A9-9871-DE75C46CD7CF}" destId="{9C00DC78-F4D8-4A21-A0EC-F4142BA1A962}" srcOrd="0" destOrd="0" presId="urn:microsoft.com/office/officeart/2005/8/layout/orgChart1"/>
    <dgm:cxn modelId="{BFB9FDCE-D52E-4086-86DE-681BC38EA428}" type="presOf" srcId="{EEACE267-0205-4CD4-8C01-93D4F747814B}" destId="{C93B6800-1069-4096-819F-F3ECDB1A01CC}" srcOrd="0" destOrd="0" presId="urn:microsoft.com/office/officeart/2005/8/layout/orgChart1"/>
    <dgm:cxn modelId="{6699B7DF-422E-473B-ABBF-76432C8E9E85}" type="presOf" srcId="{4E0DF4D3-E6BB-4D79-BB78-7DEEA6720ACC}" destId="{7F305424-59B5-4346-9F79-90036E12E0DD}" srcOrd="0" destOrd="0" presId="urn:microsoft.com/office/officeart/2005/8/layout/orgChart1"/>
    <dgm:cxn modelId="{44C635E1-5E10-495B-8249-384660381F68}" type="presOf" srcId="{18AD0EBC-1433-4429-AFDE-0A9100F02E16}" destId="{4B6EDCCC-BB5F-476E-8AE1-63C2BF9EB254}" srcOrd="0" destOrd="0" presId="urn:microsoft.com/office/officeart/2005/8/layout/orgChart1"/>
    <dgm:cxn modelId="{375A44E5-25F9-462A-BFBB-A93900054AC6}" type="presOf" srcId="{4E0DF4D3-E6BB-4D79-BB78-7DEEA6720ACC}" destId="{43190D6B-98E5-4E7E-8481-D5F5297B7DB9}" srcOrd="1" destOrd="0" presId="urn:microsoft.com/office/officeart/2005/8/layout/orgChart1"/>
    <dgm:cxn modelId="{9FD7FEEF-9CD2-44DE-8AB5-7299B8AA9641}" type="presOf" srcId="{E1F87817-FEA2-487B-9E3B-B3848331BFFA}" destId="{E8E16A93-1F56-481C-A1FA-5412C206DDFB}" srcOrd="1" destOrd="0" presId="urn:microsoft.com/office/officeart/2005/8/layout/orgChart1"/>
    <dgm:cxn modelId="{834111F3-AB54-4C92-8243-05758EE71A5A}" srcId="{B43026A0-591F-4D38-9E3A-8AE770ADA282}" destId="{18AD0EBC-1433-4429-AFDE-0A9100F02E16}" srcOrd="0" destOrd="0" parTransId="{39F1D39B-12DC-4432-A32A-E560BA3A5FDC}" sibTransId="{4B37A198-14BA-4988-B4DF-D2ED1E6B08C4}"/>
    <dgm:cxn modelId="{E5C70FFB-E7B4-4D22-846B-4D02976EB795}" type="presOf" srcId="{DBFFE6DA-0E68-43B8-82BA-74C8DDB3D736}" destId="{E0F35BE9-275A-44D0-9687-52CEF4384B12}" srcOrd="0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83728722-D5B9-4D03-AB32-6DD1F85F8C06}" type="presParOf" srcId="{5F9CC463-08EC-4C6F-858F-DA6FE058E651}" destId="{EEBBEFE2-34D9-4ADF-819F-18C4C4D86663}" srcOrd="0" destOrd="0" presId="urn:microsoft.com/office/officeart/2005/8/layout/orgChart1"/>
    <dgm:cxn modelId="{19110FF3-1E74-4437-B7CF-0DBF47499EF4}" type="presParOf" srcId="{5F9CC463-08EC-4C6F-858F-DA6FE058E651}" destId="{29BE3994-D6B6-4B34-9A05-57416E1D8408}" srcOrd="1" destOrd="0" presId="urn:microsoft.com/office/officeart/2005/8/layout/orgChart1"/>
    <dgm:cxn modelId="{5370270D-A507-453C-8D25-EF15A5969F85}" type="presParOf" srcId="{29BE3994-D6B6-4B34-9A05-57416E1D8408}" destId="{428AAA2C-2921-41E1-B8B0-02CADEDCF0C0}" srcOrd="0" destOrd="0" presId="urn:microsoft.com/office/officeart/2005/8/layout/orgChart1"/>
    <dgm:cxn modelId="{245C60B9-AD21-4642-9A13-C2477A787CA0}" type="presParOf" srcId="{428AAA2C-2921-41E1-B8B0-02CADEDCF0C0}" destId="{1AF906F3-00CF-4285-8B88-93630B0C922C}" srcOrd="0" destOrd="0" presId="urn:microsoft.com/office/officeart/2005/8/layout/orgChart1"/>
    <dgm:cxn modelId="{5E7362C5-3A6F-480F-9E25-B40894F478C4}" type="presParOf" srcId="{428AAA2C-2921-41E1-B8B0-02CADEDCF0C0}" destId="{E8E16A93-1F56-481C-A1FA-5412C206DDFB}" srcOrd="1" destOrd="0" presId="urn:microsoft.com/office/officeart/2005/8/layout/orgChart1"/>
    <dgm:cxn modelId="{64A3DFBC-FE68-4304-90BA-C1E8D8B4BDE7}" type="presParOf" srcId="{29BE3994-D6B6-4B34-9A05-57416E1D8408}" destId="{09293A3D-A69D-4010-A27C-50D9B89AD59F}" srcOrd="1" destOrd="0" presId="urn:microsoft.com/office/officeart/2005/8/layout/orgChart1"/>
    <dgm:cxn modelId="{583076A9-EBA7-4267-ADFB-DF1402C460FC}" type="presParOf" srcId="{29BE3994-D6B6-4B34-9A05-57416E1D8408}" destId="{D0BF6FCB-C0ED-47CA-8030-1A79CFFF37B4}" srcOrd="2" destOrd="0" presId="urn:microsoft.com/office/officeart/2005/8/layout/orgChart1"/>
    <dgm:cxn modelId="{70E1EDFA-7062-4611-B798-E440D09209AB}" type="presParOf" srcId="{D0BF6FCB-C0ED-47CA-8030-1A79CFFF37B4}" destId="{C93B6800-1069-4096-819F-F3ECDB1A01CC}" srcOrd="0" destOrd="0" presId="urn:microsoft.com/office/officeart/2005/8/layout/orgChart1"/>
    <dgm:cxn modelId="{D3FDF48D-82E0-46AA-99AC-3FFB8C2A20E1}" type="presParOf" srcId="{D0BF6FCB-C0ED-47CA-8030-1A79CFFF37B4}" destId="{4B861501-6C72-4C3E-AA67-AF670A2C5BC0}" srcOrd="1" destOrd="0" presId="urn:microsoft.com/office/officeart/2005/8/layout/orgChart1"/>
    <dgm:cxn modelId="{7245FC2B-1C29-467D-9763-9FCBC1F6E8EE}" type="presParOf" srcId="{4B861501-6C72-4C3E-AA67-AF670A2C5BC0}" destId="{B6A9DA8A-B33F-45FD-B717-E653BA5980FE}" srcOrd="0" destOrd="0" presId="urn:microsoft.com/office/officeart/2005/8/layout/orgChart1"/>
    <dgm:cxn modelId="{509C48BC-0345-45DB-BE8E-2AE4B5906635}" type="presParOf" srcId="{B6A9DA8A-B33F-45FD-B717-E653BA5980FE}" destId="{7F305424-59B5-4346-9F79-90036E12E0DD}" srcOrd="0" destOrd="0" presId="urn:microsoft.com/office/officeart/2005/8/layout/orgChart1"/>
    <dgm:cxn modelId="{7993096F-7FFF-44A2-9BFD-4F2E3B898986}" type="presParOf" srcId="{B6A9DA8A-B33F-45FD-B717-E653BA5980FE}" destId="{43190D6B-98E5-4E7E-8481-D5F5297B7DB9}" srcOrd="1" destOrd="0" presId="urn:microsoft.com/office/officeart/2005/8/layout/orgChart1"/>
    <dgm:cxn modelId="{9FD4A8C2-71D2-4DEB-8F95-4326173865F3}" type="presParOf" srcId="{4B861501-6C72-4C3E-AA67-AF670A2C5BC0}" destId="{BA58D0C1-1080-4342-B844-BDABD813C893}" srcOrd="1" destOrd="0" presId="urn:microsoft.com/office/officeart/2005/8/layout/orgChart1"/>
    <dgm:cxn modelId="{E3319A9A-8480-4235-AA6B-74E8C09FD746}" type="presParOf" srcId="{4B861501-6C72-4C3E-AA67-AF670A2C5BC0}" destId="{535E7139-39F8-445C-AAB4-DB32F039F144}" srcOrd="2" destOrd="0" presId="urn:microsoft.com/office/officeart/2005/8/layout/orgChart1"/>
    <dgm:cxn modelId="{A869CEA3-E1E5-45CE-B581-080A4FE0E3D5}" type="presParOf" srcId="{D0BF6FCB-C0ED-47CA-8030-1A79CFFF37B4}" destId="{78937E87-BCDD-42D5-B2DF-72D2EF61A183}" srcOrd="2" destOrd="0" presId="urn:microsoft.com/office/officeart/2005/8/layout/orgChart1"/>
    <dgm:cxn modelId="{E7CFF4E6-8DDE-401F-8D13-D63E496A9F04}" type="presParOf" srcId="{D0BF6FCB-C0ED-47CA-8030-1A79CFFF37B4}" destId="{81F2CB22-AB9D-4EB1-A6AE-7D10DE28D105}" srcOrd="3" destOrd="0" presId="urn:microsoft.com/office/officeart/2005/8/layout/orgChart1"/>
    <dgm:cxn modelId="{9FA53663-D022-4BCA-BA05-1692BA185967}" type="presParOf" srcId="{81F2CB22-AB9D-4EB1-A6AE-7D10DE28D105}" destId="{7346E4FF-1E8F-42F6-B91B-6F8E27F1BBA7}" srcOrd="0" destOrd="0" presId="urn:microsoft.com/office/officeart/2005/8/layout/orgChart1"/>
    <dgm:cxn modelId="{CB247CB6-BA31-4B64-A82B-CA896D4285F5}" type="presParOf" srcId="{7346E4FF-1E8F-42F6-B91B-6F8E27F1BBA7}" destId="{8A6E3616-B407-493B-8CDF-A58B1FAB2AD6}" srcOrd="0" destOrd="0" presId="urn:microsoft.com/office/officeart/2005/8/layout/orgChart1"/>
    <dgm:cxn modelId="{07A3C45F-1E14-4E3A-B353-6BBF1E01EAAA}" type="presParOf" srcId="{7346E4FF-1E8F-42F6-B91B-6F8E27F1BBA7}" destId="{57D055CE-EED5-425B-9671-7FF2F9234140}" srcOrd="1" destOrd="0" presId="urn:microsoft.com/office/officeart/2005/8/layout/orgChart1"/>
    <dgm:cxn modelId="{A0AB7000-B8FC-4B6B-A3EC-0D3F453695D1}" type="presParOf" srcId="{81F2CB22-AB9D-4EB1-A6AE-7D10DE28D105}" destId="{BAD4F18E-9730-4D3D-802F-D071953E28D4}" srcOrd="1" destOrd="0" presId="urn:microsoft.com/office/officeart/2005/8/layout/orgChart1"/>
    <dgm:cxn modelId="{DF9E4352-EBE8-4163-8075-F931A6D1CCF8}" type="presParOf" srcId="{81F2CB22-AB9D-4EB1-A6AE-7D10DE28D105}" destId="{14B0E883-12AB-4861-922C-97166368C2C1}" srcOrd="2" destOrd="0" presId="urn:microsoft.com/office/officeart/2005/8/layout/orgChart1"/>
    <dgm:cxn modelId="{3B3FCF70-65DA-46E4-8872-C63808F8E746}" type="presParOf" srcId="{D0BF6FCB-C0ED-47CA-8030-1A79CFFF37B4}" destId="{E0F35BE9-275A-44D0-9687-52CEF4384B12}" srcOrd="4" destOrd="0" presId="urn:microsoft.com/office/officeart/2005/8/layout/orgChart1"/>
    <dgm:cxn modelId="{987A40A4-C6DB-4FD5-873C-D9BA8FEEEAF3}" type="presParOf" srcId="{D0BF6FCB-C0ED-47CA-8030-1A79CFFF37B4}" destId="{68D67AF9-048D-4D46-8574-CA82B9BE8798}" srcOrd="5" destOrd="0" presId="urn:microsoft.com/office/officeart/2005/8/layout/orgChart1"/>
    <dgm:cxn modelId="{42909571-0E64-443C-988E-F17F76AE72C9}" type="presParOf" srcId="{68D67AF9-048D-4D46-8574-CA82B9BE8798}" destId="{07D7729D-E17A-4DC8-97D7-045787C22016}" srcOrd="0" destOrd="0" presId="urn:microsoft.com/office/officeart/2005/8/layout/orgChart1"/>
    <dgm:cxn modelId="{D633C8FF-E002-4834-95FE-68EA00CF9CCB}" type="presParOf" srcId="{07D7729D-E17A-4DC8-97D7-045787C22016}" destId="{A19932DE-ED4C-48C8-BF13-78F1B49286EA}" srcOrd="0" destOrd="0" presId="urn:microsoft.com/office/officeart/2005/8/layout/orgChart1"/>
    <dgm:cxn modelId="{12E9F0D3-9C4C-46B3-A3A4-1125241C9F15}" type="presParOf" srcId="{07D7729D-E17A-4DC8-97D7-045787C22016}" destId="{DB4B04E3-DAE1-4092-9241-6A56B6048130}" srcOrd="1" destOrd="0" presId="urn:microsoft.com/office/officeart/2005/8/layout/orgChart1"/>
    <dgm:cxn modelId="{1A1835B0-722C-473F-ADDC-C082A40FC3A9}" type="presParOf" srcId="{68D67AF9-048D-4D46-8574-CA82B9BE8798}" destId="{339357E8-DAF3-4E97-A6B3-B53B581F68C1}" srcOrd="1" destOrd="0" presId="urn:microsoft.com/office/officeart/2005/8/layout/orgChart1"/>
    <dgm:cxn modelId="{71015A7B-A578-4A1F-849E-0636501D34BD}" type="presParOf" srcId="{68D67AF9-048D-4D46-8574-CA82B9BE8798}" destId="{33A4073C-B9E8-4229-B115-CE8DF948F7E2}" srcOrd="2" destOrd="0" presId="urn:microsoft.com/office/officeart/2005/8/layout/orgChart1"/>
    <dgm:cxn modelId="{5D08782A-AB95-4CC2-989D-0D9996B31CF0}" type="presParOf" srcId="{5F9CC463-08EC-4C6F-858F-DA6FE058E651}" destId="{688C7FFC-88F8-4B15-BF93-F7A30B9C50C1}" srcOrd="2" destOrd="0" presId="urn:microsoft.com/office/officeart/2005/8/layout/orgChart1"/>
    <dgm:cxn modelId="{475D64F4-6B35-4844-A27D-73BA1173F615}" type="presParOf" srcId="{5F9CC463-08EC-4C6F-858F-DA6FE058E651}" destId="{D5D02758-D565-4E61-A546-BA14A37B00C1}" srcOrd="3" destOrd="0" presId="urn:microsoft.com/office/officeart/2005/8/layout/orgChart1"/>
    <dgm:cxn modelId="{643BCCBF-BF70-4764-AADF-62AF36962115}" type="presParOf" srcId="{D5D02758-D565-4E61-A546-BA14A37B00C1}" destId="{2E4CA36A-288E-4C49-BCE2-A3189041E4DD}" srcOrd="0" destOrd="0" presId="urn:microsoft.com/office/officeart/2005/8/layout/orgChart1"/>
    <dgm:cxn modelId="{8899D5D1-7397-4724-86CE-E545B43B0BFB}" type="presParOf" srcId="{2E4CA36A-288E-4C49-BCE2-A3189041E4DD}" destId="{03EF3736-41E6-4A1F-9F8D-16A9DC7294EA}" srcOrd="0" destOrd="0" presId="urn:microsoft.com/office/officeart/2005/8/layout/orgChart1"/>
    <dgm:cxn modelId="{FA91F561-EB9E-4E1A-BAF8-6E95F8A013CD}" type="presParOf" srcId="{2E4CA36A-288E-4C49-BCE2-A3189041E4DD}" destId="{C0A293DC-B1A3-453D-A0C1-4287026B4807}" srcOrd="1" destOrd="0" presId="urn:microsoft.com/office/officeart/2005/8/layout/orgChart1"/>
    <dgm:cxn modelId="{95267794-EAA6-4E0E-B890-B3EDBD17AAC2}" type="presParOf" srcId="{D5D02758-D565-4E61-A546-BA14A37B00C1}" destId="{9F95A4F9-FAFF-48D8-AA86-9450EECEEFB2}" srcOrd="1" destOrd="0" presId="urn:microsoft.com/office/officeart/2005/8/layout/orgChart1"/>
    <dgm:cxn modelId="{E8E8CC15-FBB0-4C61-A366-E42AD4F7D6B4}" type="presParOf" srcId="{D5D02758-D565-4E61-A546-BA14A37B00C1}" destId="{7E20801B-92B7-4EDB-8657-FF0CC4FEFAFB}" srcOrd="2" destOrd="0" presId="urn:microsoft.com/office/officeart/2005/8/layout/orgChart1"/>
    <dgm:cxn modelId="{58AA8D7A-0884-42E8-85C4-A57194474F43}" type="presParOf" srcId="{7E20801B-92B7-4EDB-8657-FF0CC4FEFAFB}" destId="{275A556C-3736-4CEF-870E-850E4A7297B3}" srcOrd="0" destOrd="0" presId="urn:microsoft.com/office/officeart/2005/8/layout/orgChart1"/>
    <dgm:cxn modelId="{AADB950A-9732-4D83-B8C8-C668F227F8E4}" type="presParOf" srcId="{7E20801B-92B7-4EDB-8657-FF0CC4FEFAFB}" destId="{6381DF0C-8075-4605-94FB-A07C04736D88}" srcOrd="1" destOrd="0" presId="urn:microsoft.com/office/officeart/2005/8/layout/orgChart1"/>
    <dgm:cxn modelId="{D44E7391-38F5-435B-9C8F-F2814421DD10}" type="presParOf" srcId="{6381DF0C-8075-4605-94FB-A07C04736D88}" destId="{B5466E1F-75F3-44B2-A3F0-068C62F4D5DD}" srcOrd="0" destOrd="0" presId="urn:microsoft.com/office/officeart/2005/8/layout/orgChart1"/>
    <dgm:cxn modelId="{BF72AA8F-DFD2-4C59-AB02-AFD9038304CC}" type="presParOf" srcId="{B5466E1F-75F3-44B2-A3F0-068C62F4D5DD}" destId="{4B6EDCCC-BB5F-476E-8AE1-63C2BF9EB254}" srcOrd="0" destOrd="0" presId="urn:microsoft.com/office/officeart/2005/8/layout/orgChart1"/>
    <dgm:cxn modelId="{4778654E-2E59-490B-8FF9-ACA018CE6836}" type="presParOf" srcId="{B5466E1F-75F3-44B2-A3F0-068C62F4D5DD}" destId="{AE951A84-D722-4C8D-98C9-3BEAF7ADD166}" srcOrd="1" destOrd="0" presId="urn:microsoft.com/office/officeart/2005/8/layout/orgChart1"/>
    <dgm:cxn modelId="{D9048443-81A0-4791-AA06-DE51240C6C30}" type="presParOf" srcId="{6381DF0C-8075-4605-94FB-A07C04736D88}" destId="{EB71D7F4-8D0D-438E-9462-099BCC6873C1}" srcOrd="1" destOrd="0" presId="urn:microsoft.com/office/officeart/2005/8/layout/orgChart1"/>
    <dgm:cxn modelId="{4D05A4CE-466B-4960-BE51-1EF7E1B9C0C1}" type="presParOf" srcId="{6381DF0C-8075-4605-94FB-A07C04736D88}" destId="{C0541A31-07C2-4D4B-A7A6-D9994D87819F}" srcOrd="2" destOrd="0" presId="urn:microsoft.com/office/officeart/2005/8/layout/orgChart1"/>
    <dgm:cxn modelId="{7861C43B-DB5E-4104-8D17-B99ADF8C342F}" type="presParOf" srcId="{7E20801B-92B7-4EDB-8657-FF0CC4FEFAFB}" destId="{9C00DC78-F4D8-4A21-A0EC-F4142BA1A962}" srcOrd="2" destOrd="0" presId="urn:microsoft.com/office/officeart/2005/8/layout/orgChart1"/>
    <dgm:cxn modelId="{FE620F93-1455-468F-A5C8-21EBE420989C}" type="presParOf" srcId="{7E20801B-92B7-4EDB-8657-FF0CC4FEFAFB}" destId="{762F1E20-6156-411F-A191-30514E03D61E}" srcOrd="3" destOrd="0" presId="urn:microsoft.com/office/officeart/2005/8/layout/orgChart1"/>
    <dgm:cxn modelId="{D2C4382B-2F23-4552-9240-438AA07C0907}" type="presParOf" srcId="{762F1E20-6156-411F-A191-30514E03D61E}" destId="{CCD26023-1EF5-441B-B6A3-8D8860BB1C34}" srcOrd="0" destOrd="0" presId="urn:microsoft.com/office/officeart/2005/8/layout/orgChart1"/>
    <dgm:cxn modelId="{716E0830-DB2A-48C7-B306-846B49A77EC1}" type="presParOf" srcId="{CCD26023-1EF5-441B-B6A3-8D8860BB1C34}" destId="{A61CC214-DE0D-42C5-8A0C-BFBB67E61843}" srcOrd="0" destOrd="0" presId="urn:microsoft.com/office/officeart/2005/8/layout/orgChart1"/>
    <dgm:cxn modelId="{62EEB766-411A-4F36-B423-D6121BAC849B}" type="presParOf" srcId="{CCD26023-1EF5-441B-B6A3-8D8860BB1C34}" destId="{229649E0-BBA6-4A16-9C10-0CFA4117698B}" srcOrd="1" destOrd="0" presId="urn:microsoft.com/office/officeart/2005/8/layout/orgChart1"/>
    <dgm:cxn modelId="{07C2ACD0-0F44-4651-84E8-65E715FA7CEC}" type="presParOf" srcId="{762F1E20-6156-411F-A191-30514E03D61E}" destId="{5F368286-E9D6-4E9E-A9E7-B18ACA312730}" srcOrd="1" destOrd="0" presId="urn:microsoft.com/office/officeart/2005/8/layout/orgChart1"/>
    <dgm:cxn modelId="{B526099A-B789-48A6-9846-FAE1D88A849C}" type="presParOf" srcId="{762F1E20-6156-411F-A191-30514E03D61E}" destId="{B1D371CF-5F9C-450E-87BF-24FB05512E1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 dirty="0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0DC78-F4D8-4A21-A0EC-F4142BA1A962}">
      <dsp:nvSpPr>
        <dsp:cNvPr id="0" name=""/>
        <dsp:cNvSpPr/>
      </dsp:nvSpPr>
      <dsp:spPr>
        <a:xfrm>
          <a:off x="5983155" y="1571849"/>
          <a:ext cx="136300" cy="59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25"/>
              </a:lnTo>
              <a:lnTo>
                <a:pt x="136300" y="597125"/>
              </a:lnTo>
            </a:path>
          </a:pathLst>
        </a:custGeom>
        <a:noFill/>
        <a:ln w="19050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5A556C-3736-4CEF-870E-850E4A7297B3}">
      <dsp:nvSpPr>
        <dsp:cNvPr id="0" name=""/>
        <dsp:cNvSpPr/>
      </dsp:nvSpPr>
      <dsp:spPr>
        <a:xfrm>
          <a:off x="5846854" y="1571849"/>
          <a:ext cx="136300" cy="597125"/>
        </a:xfrm>
        <a:custGeom>
          <a:avLst/>
          <a:gdLst/>
          <a:ahLst/>
          <a:cxnLst/>
          <a:rect l="0" t="0" r="0" b="0"/>
          <a:pathLst>
            <a:path>
              <a:moveTo>
                <a:pt x="136300" y="0"/>
              </a:moveTo>
              <a:lnTo>
                <a:pt x="136300" y="597125"/>
              </a:lnTo>
              <a:lnTo>
                <a:pt x="0" y="597125"/>
              </a:lnTo>
            </a:path>
          </a:pathLst>
        </a:custGeom>
        <a:noFill/>
        <a:ln w="19050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8C7FFC-88F8-4B15-BF93-F7A30B9C50C1}">
      <dsp:nvSpPr>
        <dsp:cNvPr id="0" name=""/>
        <dsp:cNvSpPr/>
      </dsp:nvSpPr>
      <dsp:spPr>
        <a:xfrm>
          <a:off x="4412456" y="650199"/>
          <a:ext cx="921649" cy="59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25"/>
              </a:lnTo>
              <a:lnTo>
                <a:pt x="921649" y="597125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35BE9-275A-44D0-9687-52CEF4384B12}">
      <dsp:nvSpPr>
        <dsp:cNvPr id="0" name=""/>
        <dsp:cNvSpPr/>
      </dsp:nvSpPr>
      <dsp:spPr>
        <a:xfrm>
          <a:off x="2705457" y="1571849"/>
          <a:ext cx="136300" cy="1518774"/>
        </a:xfrm>
        <a:custGeom>
          <a:avLst/>
          <a:gdLst/>
          <a:ahLst/>
          <a:cxnLst/>
          <a:rect l="0" t="0" r="0" b="0"/>
          <a:pathLst>
            <a:path>
              <a:moveTo>
                <a:pt x="136300" y="0"/>
              </a:moveTo>
              <a:lnTo>
                <a:pt x="136300" y="1518774"/>
              </a:lnTo>
              <a:lnTo>
                <a:pt x="0" y="1518774"/>
              </a:lnTo>
            </a:path>
          </a:pathLst>
        </a:custGeom>
        <a:noFill/>
        <a:ln w="19050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37E87-BCDD-42D5-B2DF-72D2EF61A183}">
      <dsp:nvSpPr>
        <dsp:cNvPr id="0" name=""/>
        <dsp:cNvSpPr/>
      </dsp:nvSpPr>
      <dsp:spPr>
        <a:xfrm>
          <a:off x="2841757" y="1571849"/>
          <a:ext cx="136300" cy="59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25"/>
              </a:lnTo>
              <a:lnTo>
                <a:pt x="136300" y="597125"/>
              </a:lnTo>
            </a:path>
          </a:pathLst>
        </a:custGeom>
        <a:noFill/>
        <a:ln w="19050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B6800-1069-4096-819F-F3ECDB1A01CC}">
      <dsp:nvSpPr>
        <dsp:cNvPr id="0" name=""/>
        <dsp:cNvSpPr/>
      </dsp:nvSpPr>
      <dsp:spPr>
        <a:xfrm>
          <a:off x="2705457" y="1571849"/>
          <a:ext cx="136300" cy="597125"/>
        </a:xfrm>
        <a:custGeom>
          <a:avLst/>
          <a:gdLst/>
          <a:ahLst/>
          <a:cxnLst/>
          <a:rect l="0" t="0" r="0" b="0"/>
          <a:pathLst>
            <a:path>
              <a:moveTo>
                <a:pt x="136300" y="0"/>
              </a:moveTo>
              <a:lnTo>
                <a:pt x="136300" y="597125"/>
              </a:lnTo>
              <a:lnTo>
                <a:pt x="0" y="597125"/>
              </a:lnTo>
            </a:path>
          </a:pathLst>
        </a:custGeom>
        <a:noFill/>
        <a:ln w="19050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BEFE2-34D9-4ADF-819F-18C4C4D86663}">
      <dsp:nvSpPr>
        <dsp:cNvPr id="0" name=""/>
        <dsp:cNvSpPr/>
      </dsp:nvSpPr>
      <dsp:spPr>
        <a:xfrm>
          <a:off x="3490806" y="650199"/>
          <a:ext cx="921649" cy="597125"/>
        </a:xfrm>
        <a:custGeom>
          <a:avLst/>
          <a:gdLst/>
          <a:ahLst/>
          <a:cxnLst/>
          <a:rect l="0" t="0" r="0" b="0"/>
          <a:pathLst>
            <a:path>
              <a:moveTo>
                <a:pt x="921649" y="0"/>
              </a:moveTo>
              <a:lnTo>
                <a:pt x="921649" y="597125"/>
              </a:lnTo>
              <a:lnTo>
                <a:pt x="0" y="597125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4E2EE8-A5A8-4EF7-A9AF-06D3615E31DF}">
      <dsp:nvSpPr>
        <dsp:cNvPr id="0" name=""/>
        <dsp:cNvSpPr/>
      </dsp:nvSpPr>
      <dsp:spPr>
        <a:xfrm>
          <a:off x="3763407" y="1150"/>
          <a:ext cx="1298098" cy="649049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3763407" y="1150"/>
        <a:ext cx="1298098" cy="649049"/>
      </dsp:txXfrm>
    </dsp:sp>
    <dsp:sp modelId="{1AF906F3-00CF-4285-8B88-93630B0C922C}">
      <dsp:nvSpPr>
        <dsp:cNvPr id="0" name=""/>
        <dsp:cNvSpPr/>
      </dsp:nvSpPr>
      <dsp:spPr>
        <a:xfrm>
          <a:off x="2192708" y="92280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Corp IT Functions</a:t>
          </a:r>
        </a:p>
      </dsp:txBody>
      <dsp:txXfrm>
        <a:off x="2192708" y="922800"/>
        <a:ext cx="1298098" cy="649049"/>
      </dsp:txXfrm>
    </dsp:sp>
    <dsp:sp modelId="{7F305424-59B5-4346-9F79-90036E12E0DD}">
      <dsp:nvSpPr>
        <dsp:cNvPr id="0" name=""/>
        <dsp:cNvSpPr/>
      </dsp:nvSpPr>
      <dsp:spPr>
        <a:xfrm>
          <a:off x="1407359" y="184445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Prod</a:t>
          </a:r>
        </a:p>
      </dsp:txBody>
      <dsp:txXfrm>
        <a:off x="1407359" y="1844450"/>
        <a:ext cx="1298098" cy="649049"/>
      </dsp:txXfrm>
    </dsp:sp>
    <dsp:sp modelId="{8A6E3616-B407-493B-8CDF-A58B1FAB2AD6}">
      <dsp:nvSpPr>
        <dsp:cNvPr id="0" name=""/>
        <dsp:cNvSpPr/>
      </dsp:nvSpPr>
      <dsp:spPr>
        <a:xfrm>
          <a:off x="2978058" y="184445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</a:t>
          </a:r>
        </a:p>
      </dsp:txBody>
      <dsp:txXfrm>
        <a:off x="2978058" y="1844450"/>
        <a:ext cx="1298098" cy="649049"/>
      </dsp:txXfrm>
    </dsp:sp>
    <dsp:sp modelId="{A19932DE-ED4C-48C8-BF13-78F1B49286EA}">
      <dsp:nvSpPr>
        <dsp:cNvPr id="0" name=""/>
        <dsp:cNvSpPr/>
      </dsp:nvSpPr>
      <dsp:spPr>
        <a:xfrm>
          <a:off x="1407359" y="276610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QA</a:t>
          </a:r>
        </a:p>
      </dsp:txBody>
      <dsp:txXfrm>
        <a:off x="1407359" y="2766100"/>
        <a:ext cx="1298098" cy="649049"/>
      </dsp:txXfrm>
    </dsp:sp>
    <dsp:sp modelId="{03EF3736-41E6-4A1F-9F8D-16A9DC7294EA}">
      <dsp:nvSpPr>
        <dsp:cNvPr id="0" name=""/>
        <dsp:cNvSpPr/>
      </dsp:nvSpPr>
      <dsp:spPr>
        <a:xfrm>
          <a:off x="5334106" y="92280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Business Unit(s)</a:t>
          </a:r>
        </a:p>
      </dsp:txBody>
      <dsp:txXfrm>
        <a:off x="5334106" y="922800"/>
        <a:ext cx="1298098" cy="649049"/>
      </dsp:txXfrm>
    </dsp:sp>
    <dsp:sp modelId="{4B6EDCCC-BB5F-476E-8AE1-63C2BF9EB254}">
      <dsp:nvSpPr>
        <dsp:cNvPr id="0" name=""/>
        <dsp:cNvSpPr/>
      </dsp:nvSpPr>
      <dsp:spPr>
        <a:xfrm>
          <a:off x="4548756" y="184445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RG</a:t>
          </a:r>
        </a:p>
      </dsp:txBody>
      <dsp:txXfrm>
        <a:off x="4548756" y="1844450"/>
        <a:ext cx="1298098" cy="649049"/>
      </dsp:txXfrm>
    </dsp:sp>
    <dsp:sp modelId="{A61CC214-DE0D-42C5-8A0C-BFBB67E61843}">
      <dsp:nvSpPr>
        <dsp:cNvPr id="0" name=""/>
        <dsp:cNvSpPr/>
      </dsp:nvSpPr>
      <dsp:spPr>
        <a:xfrm>
          <a:off x="6119455" y="184445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RG</a:t>
          </a:r>
        </a:p>
      </dsp:txBody>
      <dsp:txXfrm>
        <a:off x="6119455" y="1844450"/>
        <a:ext cx="1298098" cy="649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management/tag-resources" TargetMode="External"/><Relationship Id="rId2" Type="http://schemas.openxmlformats.org/officeDocument/2006/relationships/hyperlink" Target="https://docs.microsoft.com/en-us/azure/azure-resource-manager/management/tag-suppor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resource-manager/management/lock-resourc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policy" TargetMode="External"/><Relationship Id="rId2" Type="http://schemas.openxmlformats.org/officeDocument/2006/relationships/hyperlink" Target="https://github.com/YoannGUILLO/Community/tree/master/GAB%202019/Code/Polic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hyperlink" Target="https://docs.microsoft.com/en-us/azure/governance/policy/overview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fr-fr/azure/governance/resource-graph/" TargetMode="External"/><Relationship Id="rId7" Type="http://schemas.openxmlformats.org/officeDocument/2006/relationships/image" Target="../media/image1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github.com/YoannGUILLO/Community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eziis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oannGUILLO" TargetMode="External"/><Relationship Id="rId4" Type="http://schemas.openxmlformats.org/officeDocument/2006/relationships/hyperlink" Target="https://www.linkedin.com/in/yoannguill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microsoft.com/en-us/azure/cloud-adoption-frame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ready/azure-best-practices/naming-and-tagging" TargetMode="External"/><Relationship Id="rId2" Type="http://schemas.openxmlformats.org/officeDocument/2006/relationships/hyperlink" Target="https://docs.microsoft.com/en-us/azure/azure-resource-manager/management/resource-name-rul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management-groups/how-to/protect-resource-hierarchy" TargetMode="External"/><Relationship Id="rId2" Type="http://schemas.openxmlformats.org/officeDocument/2006/relationships/hyperlink" Target="https://docs.microsoft.com/en-us/azure/cloud-adoption-framework/decision-guides/subscrip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0403FF-C204-3041-8D0E-6E394BA5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0"/>
            <a:ext cx="12192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50236-280B-204E-BE02-093F944E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FR">
                <a:solidFill>
                  <a:srgbClr val="EBEBEB"/>
                </a:solidFill>
              </a:rPr>
              <a:t>Démo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CC096-1ECF-1443-94EF-B5F526B0C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773" y="4591665"/>
            <a:ext cx="3382298" cy="1150156"/>
          </a:xfrm>
        </p:spPr>
        <p:txBody>
          <a:bodyPr>
            <a:normAutofit/>
          </a:bodyPr>
          <a:lstStyle/>
          <a:p>
            <a:endParaRPr lang="en-FR"/>
          </a:p>
        </p:txBody>
      </p:sp>
      <p:pic>
        <p:nvPicPr>
          <p:cNvPr id="4" name="Picture 3" descr="A picture containing train, yellow, sitting, table&#10;&#10;Description automatically generated">
            <a:extLst>
              <a:ext uri="{FF2B5EF4-FFF2-40B4-BE49-F238E27FC236}">
                <a16:creationId xmlns:a16="http://schemas.microsoft.com/office/drawing/2014/main" id="{DA0F6C1D-6BCA-154C-8CA1-11C9CB3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963399"/>
            <a:ext cx="6470907" cy="292808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19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A027-4921-9D41-9747-C58FA4C7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Identifier mes ressources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F4812-5934-4A41-8FFF-9CF15BD5C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FR" dirty="0"/>
              <a:t>Vous pouvez créer des tags au niveau</a:t>
            </a:r>
          </a:p>
          <a:p>
            <a:pPr lvl="1"/>
            <a:r>
              <a:rPr lang="en-FR" dirty="0"/>
              <a:t>Subscriptions (new)</a:t>
            </a:r>
          </a:p>
          <a:p>
            <a:pPr lvl="1"/>
            <a:r>
              <a:rPr lang="en-FR" dirty="0"/>
              <a:t>Resource Groups</a:t>
            </a:r>
          </a:p>
          <a:p>
            <a:pPr lvl="1"/>
            <a:r>
              <a:rPr lang="en-FR" dirty="0"/>
              <a:t>Resources</a:t>
            </a:r>
          </a:p>
          <a:p>
            <a:r>
              <a:rPr lang="en-FR" dirty="0"/>
              <a:t>Automatisez les ! </a:t>
            </a:r>
          </a:p>
          <a:p>
            <a:pPr lvl="1"/>
            <a:r>
              <a:rPr lang="en-FR" dirty="0"/>
              <a:t>CreatedDate (la fameuse question : ça date de quand ?)</a:t>
            </a:r>
          </a:p>
          <a:p>
            <a:pPr lvl="1"/>
            <a:r>
              <a:rPr lang="en-FR" dirty="0"/>
              <a:t>CreatedBy (elles sont à qui ces ressources sur la sandbox ?)</a:t>
            </a:r>
          </a:p>
          <a:p>
            <a:r>
              <a:rPr lang="en-FR" dirty="0"/>
              <a:t>Toutes les ressources ne sont pas supportées (</a:t>
            </a:r>
            <a:r>
              <a:rPr lang="en-US" b="1" dirty="0">
                <a:hlinkClick r:id="rId2"/>
              </a:rPr>
              <a:t>Tag support for Azure resources</a:t>
            </a:r>
            <a:r>
              <a:rPr lang="en-US" b="1" dirty="0"/>
              <a:t>)</a:t>
            </a:r>
          </a:p>
          <a:p>
            <a:r>
              <a:rPr lang="en-US" dirty="0" err="1"/>
              <a:t>Jusqu’à</a:t>
            </a:r>
            <a:r>
              <a:rPr lang="en-US" dirty="0"/>
              <a:t> 50 Tags par </a:t>
            </a:r>
            <a:r>
              <a:rPr lang="en-US" dirty="0" err="1"/>
              <a:t>ressource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https://docs.microsoft.com/en-us/azure/azure-resource-manager/management/tag-resources</a:t>
            </a:r>
            <a:endParaRPr lang="en-FR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9558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F1EB-CA29-0541-9C59-A84E3E10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Protéger mes ressources clés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82AF-DEF5-7647-B359-E2B5D241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34460"/>
          </a:xfrm>
        </p:spPr>
        <p:txBody>
          <a:bodyPr>
            <a:normAutofit lnSpcReduction="10000"/>
          </a:bodyPr>
          <a:lstStyle/>
          <a:p>
            <a:r>
              <a:rPr lang="en-FR" dirty="0"/>
              <a:t>Créer des locks </a:t>
            </a:r>
          </a:p>
          <a:p>
            <a:pPr lvl="1"/>
            <a:r>
              <a:rPr lang="en-FR" dirty="0"/>
              <a:t>Souscription</a:t>
            </a:r>
          </a:p>
          <a:p>
            <a:pPr lvl="1"/>
            <a:r>
              <a:rPr lang="en-FR" dirty="0"/>
              <a:t>Resource groups</a:t>
            </a:r>
          </a:p>
          <a:p>
            <a:pPr lvl="1"/>
            <a:r>
              <a:rPr lang="en-FR" dirty="0"/>
              <a:t>Resource</a:t>
            </a:r>
          </a:p>
          <a:p>
            <a:r>
              <a:rPr lang="en-FR" dirty="0"/>
              <a:t>CanNotDelete</a:t>
            </a:r>
          </a:p>
          <a:p>
            <a:pPr lvl="1"/>
            <a:r>
              <a:rPr lang="en-FR" dirty="0"/>
              <a:t>Lire et modifier une ressource mais pas la supprimer</a:t>
            </a:r>
          </a:p>
          <a:p>
            <a:r>
              <a:rPr lang="en-FR" dirty="0"/>
              <a:t>ReadOnly</a:t>
            </a:r>
          </a:p>
          <a:p>
            <a:pPr lvl="1"/>
            <a:r>
              <a:rPr lang="en-FR" dirty="0"/>
              <a:t>Lire la ressource mais pas la modifier ni la supprimer</a:t>
            </a:r>
          </a:p>
          <a:p>
            <a:endParaRPr lang="en-FR" dirty="0"/>
          </a:p>
          <a:p>
            <a:r>
              <a:rPr lang="en-US" dirty="0">
                <a:hlinkClick r:id="rId2"/>
              </a:rPr>
              <a:t>https://docs.microsoft.com/en-us/azure/azure-resource-manager/management/lock-resources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50838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D147-6D6C-EE4E-A950-7C89CEAC9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FR">
                <a:solidFill>
                  <a:srgbClr val="EBEBEB"/>
                </a:solidFill>
              </a:rPr>
              <a:t>Assurer la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60F19-3C38-9046-A78C-CD2202CF0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FR" dirty="0"/>
              <a:t>P</a:t>
            </a:r>
            <a:r>
              <a:rPr lang="en-US" dirty="0"/>
              <a:t>a</a:t>
            </a:r>
            <a:r>
              <a:rPr lang="en-FR" dirty="0"/>
              <a:t>zure Policy pour auditer / remédier</a:t>
            </a:r>
          </a:p>
          <a:p>
            <a:pPr lvl="1">
              <a:lnSpc>
                <a:spcPct val="90000"/>
              </a:lnSpc>
            </a:pPr>
            <a:r>
              <a:rPr lang="en-US" b="1" dirty="0" err="1"/>
              <a:t>Mettre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place des </a:t>
            </a:r>
            <a:r>
              <a:rPr lang="en-US" b="1" dirty="0" err="1"/>
              <a:t>limites</a:t>
            </a:r>
            <a:r>
              <a:rPr lang="en-US" b="1" dirty="0"/>
              <a:t> (</a:t>
            </a:r>
            <a:r>
              <a:rPr lang="en-US" b="1" dirty="0" err="1"/>
              <a:t>taille</a:t>
            </a:r>
            <a:r>
              <a:rPr lang="en-US" b="1" dirty="0"/>
              <a:t> des VMs </a:t>
            </a:r>
            <a:r>
              <a:rPr lang="en-US" b="1" dirty="0" err="1"/>
              <a:t>disponibles</a:t>
            </a:r>
            <a:r>
              <a:rPr lang="en-US" b="1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b="1" dirty="0" err="1"/>
              <a:t>Mettre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place des audits (</a:t>
            </a:r>
            <a:r>
              <a:rPr lang="en-US" b="1" dirty="0" err="1"/>
              <a:t>chiffrement</a:t>
            </a:r>
            <a:r>
              <a:rPr lang="en-US" b="1" dirty="0"/>
              <a:t> des DB)</a:t>
            </a:r>
          </a:p>
          <a:p>
            <a:pPr lvl="1">
              <a:lnSpc>
                <a:spcPct val="90000"/>
              </a:lnSpc>
            </a:pPr>
            <a:r>
              <a:rPr lang="en-US" b="1" dirty="0" err="1"/>
              <a:t>Mettre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place des </a:t>
            </a:r>
            <a:r>
              <a:rPr lang="en-US" b="1" dirty="0" err="1"/>
              <a:t>remédiations</a:t>
            </a:r>
            <a:r>
              <a:rPr lang="en-US" b="1" dirty="0"/>
              <a:t> (tags par </a:t>
            </a:r>
            <a:r>
              <a:rPr lang="en-US" b="1" dirty="0" err="1"/>
              <a:t>défaut</a:t>
            </a:r>
            <a:r>
              <a:rPr lang="en-US" b="1" dirty="0"/>
              <a:t>)</a:t>
            </a:r>
          </a:p>
          <a:p>
            <a:pPr>
              <a:lnSpc>
                <a:spcPct val="90000"/>
              </a:lnSpc>
            </a:pPr>
            <a:r>
              <a:rPr lang="en-FR" dirty="0"/>
              <a:t>Quelques examples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2"/>
              </a:rPr>
              <a:t>https://github.com/YoannGUILLO/Community/tree/master/GAB%202019/Code/Policy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>
                <a:hlinkClick r:id="rId3"/>
              </a:rPr>
              <a:t>https://github.com/Azure/azure-policy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hlinkClick r:id="rId4"/>
              </a:rPr>
              <a:t>https://docs.microsoft.com/en-us/azure/governance/policy/overview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86943-CFE6-3D4F-A2C3-A7651C82A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013" y="2775951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33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0236-280B-204E-BE02-093F944E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FR">
                <a:solidFill>
                  <a:srgbClr val="EBEBEB"/>
                </a:solidFill>
              </a:rPr>
              <a:t>Démo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CC096-1ECF-1443-94EF-B5F526B0C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773" y="4591665"/>
            <a:ext cx="3382298" cy="1150156"/>
          </a:xfrm>
        </p:spPr>
        <p:txBody>
          <a:bodyPr>
            <a:normAutofit/>
          </a:bodyPr>
          <a:lstStyle/>
          <a:p>
            <a:endParaRPr lang="en-FR"/>
          </a:p>
        </p:txBody>
      </p:sp>
      <p:pic>
        <p:nvPicPr>
          <p:cNvPr id="4" name="Picture 3" descr="A picture containing train, yellow, sitting, table&#10;&#10;Description automatically generated">
            <a:extLst>
              <a:ext uri="{FF2B5EF4-FFF2-40B4-BE49-F238E27FC236}">
                <a16:creationId xmlns:a16="http://schemas.microsoft.com/office/drawing/2014/main" id="{DA0F6C1D-6BCA-154C-8CA1-11C9CB3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963399"/>
            <a:ext cx="6470907" cy="292808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52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0B5A1-9847-F444-846E-C6CFF240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FR" sz="3300">
                <a:solidFill>
                  <a:srgbClr val="FFFFFE"/>
                </a:solidFill>
              </a:rPr>
              <a:t>Identifier mes assets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E532E9-2725-40B2-899D-2E4D27A40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Azure Resource Graph</a:t>
            </a:r>
          </a:p>
          <a:p>
            <a:endParaRPr lang="en-US" dirty="0">
              <a:solidFill>
                <a:srgbClr val="FFFFFE"/>
              </a:solidFill>
            </a:endParaRPr>
          </a:p>
          <a:p>
            <a:r>
              <a:rPr lang="en-US" dirty="0">
                <a:hlinkClick r:id="rId3"/>
              </a:rPr>
              <a:t>https://docs.microsoft.com/fr-fr/azure/governance/resource-graph/</a:t>
            </a:r>
            <a:endParaRPr lang="en-US" dirty="0">
              <a:solidFill>
                <a:srgbClr val="FFFFF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2B0F4-DA1A-814B-B826-3D7458520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07" y="1363942"/>
            <a:ext cx="3113903" cy="1425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58F9C2-6117-0A49-A405-E202A1C64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36" y="1286536"/>
            <a:ext cx="3113904" cy="158019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DB8229-CCE4-DB49-BC6A-E61CAF79B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07" y="4123987"/>
            <a:ext cx="3113903" cy="1314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DBB50-6964-AE43-9129-67761AD4F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236" y="4040999"/>
            <a:ext cx="3113904" cy="14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65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0236-280B-204E-BE02-093F944E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FR">
                <a:solidFill>
                  <a:srgbClr val="EBEBEB"/>
                </a:solidFill>
              </a:rPr>
              <a:t>Démo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CC096-1ECF-1443-94EF-B5F526B0C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773" y="4591665"/>
            <a:ext cx="3382298" cy="1150156"/>
          </a:xfrm>
        </p:spPr>
        <p:txBody>
          <a:bodyPr>
            <a:normAutofit/>
          </a:bodyPr>
          <a:lstStyle/>
          <a:p>
            <a:endParaRPr lang="en-FR"/>
          </a:p>
        </p:txBody>
      </p:sp>
      <p:pic>
        <p:nvPicPr>
          <p:cNvPr id="4" name="Picture 3" descr="A picture containing train, yellow, sitting, table&#10;&#10;Description automatically generated">
            <a:extLst>
              <a:ext uri="{FF2B5EF4-FFF2-40B4-BE49-F238E27FC236}">
                <a16:creationId xmlns:a16="http://schemas.microsoft.com/office/drawing/2014/main" id="{DA0F6C1D-6BCA-154C-8CA1-11C9CB35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963399"/>
            <a:ext cx="6470907" cy="292808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0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BD38-B740-A641-BC23-A994A3FE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FR">
                <a:solidFill>
                  <a:srgbClr val="EBEBEB"/>
                </a:solidFill>
              </a:rPr>
              <a:t>Gérer mes coûts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A676D-658A-B649-8200-9C1FEB884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FR" dirty="0"/>
              <a:t>Azure Cost Management</a:t>
            </a:r>
          </a:p>
          <a:p>
            <a:r>
              <a:rPr lang="en-FR" dirty="0"/>
              <a:t>N’hésitez pas à créer des budgets !</a:t>
            </a:r>
          </a:p>
          <a:p>
            <a:r>
              <a:rPr lang="en-FR" dirty="0"/>
              <a:t>Il est simple de faire des économies ! </a:t>
            </a:r>
          </a:p>
          <a:p>
            <a:pPr lvl="1"/>
            <a:r>
              <a:rPr lang="en-FR" dirty="0"/>
              <a:t>Faites la chasse aux disques orphelins</a:t>
            </a:r>
          </a:p>
          <a:p>
            <a:pPr lvl="1"/>
            <a:r>
              <a:rPr lang="en-FR" dirty="0"/>
              <a:t>Stoppez les VMs la nuit et weekend</a:t>
            </a:r>
          </a:p>
          <a:p>
            <a:pPr lvl="1"/>
            <a:r>
              <a:rPr lang="en-FR" dirty="0"/>
              <a:t>Automatisez les tags &gt; suppression auto au bout de CreatedDate + 10j sur la sandbox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32E0A-B0C8-5E4F-8DBD-4CB6F37E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733" y="3163532"/>
            <a:ext cx="4345024" cy="229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02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42FD-6079-6745-9168-7B79C43D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25714"/>
            <a:ext cx="11572240" cy="3295226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https://github.com/YoannGUILLO/Community</a:t>
            </a:r>
            <a:endParaRPr lang="en-FR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2C96-D50D-A04D-8898-5865AC3A25A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36BD7-A5AD-F24B-A7A4-674183B9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FR" dirty="0"/>
              <a:t>Retrouvez les démos sur mon GitHub 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A484-D4F3-074D-A867-010D0FCE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320" y="4678680"/>
            <a:ext cx="1864360" cy="1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1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5EAA-62FA-4646-924E-5FC330D05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 dirty="0"/>
              <a:t>La gouvernance au sein d’Azure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AAD4-B472-3B41-9A2C-A9206F31F6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FR" dirty="0"/>
              <a:t>oann guillo</a:t>
            </a:r>
          </a:p>
        </p:txBody>
      </p:sp>
    </p:spTree>
    <p:extLst>
      <p:ext uri="{BB962C8B-B14F-4D97-AF65-F5344CB8AC3E}">
        <p14:creationId xmlns:p14="http://schemas.microsoft.com/office/powerpoint/2010/main" val="415272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0CC2A-3F40-8142-9222-9A1ACC10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3739568"/>
            <a:ext cx="10893094" cy="1915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Merci 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DB316-C785-094D-9139-E23F667E1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3496" y="1044962"/>
            <a:ext cx="7715176" cy="22952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2542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6F396-DF13-D844-A8D7-618E3635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FR">
                <a:solidFill>
                  <a:srgbClr val="EBEBEB"/>
                </a:solidFill>
              </a:rPr>
              <a:t>Hello ! 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Content Placeholder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4CD7F0F-2778-E24F-8BFB-D7657F644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1" r="2" b="4513"/>
          <a:stretch/>
        </p:blipFill>
        <p:spPr>
          <a:xfrm>
            <a:off x="7418226" y="970085"/>
            <a:ext cx="4125317" cy="493541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6912E5-9EE1-494F-A382-0E331A163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i="1" dirty="0" err="1">
                <a:solidFill>
                  <a:srgbClr val="FFFFFF"/>
                </a:solidFill>
              </a:rPr>
              <a:t>Yoann</a:t>
            </a:r>
            <a:r>
              <a:rPr lang="en-US" b="1" i="1" dirty="0">
                <a:solidFill>
                  <a:srgbClr val="FFFFFF"/>
                </a:solidFill>
              </a:rPr>
              <a:t> </a:t>
            </a:r>
            <a:r>
              <a:rPr lang="en-US" b="1" i="1" dirty="0" err="1">
                <a:solidFill>
                  <a:srgbClr val="FFFFFF"/>
                </a:solidFill>
              </a:rPr>
              <a:t>Guillo</a:t>
            </a:r>
            <a:r>
              <a:rPr lang="en-US" b="1" i="1" dirty="0">
                <a:solidFill>
                  <a:srgbClr val="FFFFFF"/>
                </a:solidFill>
              </a:rPr>
              <a:t> – </a:t>
            </a:r>
            <a:r>
              <a:rPr lang="en-US" b="1" i="1" dirty="0" err="1">
                <a:solidFill>
                  <a:srgbClr val="FFFFFF"/>
                </a:solidFill>
              </a:rPr>
              <a:t>Architecte</a:t>
            </a:r>
            <a:r>
              <a:rPr lang="en-US" b="1" i="1" dirty="0">
                <a:solidFill>
                  <a:srgbClr val="FFFFFF"/>
                </a:solidFill>
              </a:rPr>
              <a:t> Cloud Azure - Rennes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rgbClr val="FFFFFF"/>
                </a:solidFill>
              </a:rPr>
              <a:t>MVP Azure / Freelance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 err="1">
                <a:solidFill>
                  <a:srgbClr val="FFFFFF"/>
                </a:solidFill>
              </a:rPr>
              <a:t>Membre</a:t>
            </a:r>
            <a:r>
              <a:rPr lang="en-US" i="1" dirty="0">
                <a:solidFill>
                  <a:srgbClr val="FFFFFF"/>
                </a:solidFill>
              </a:rPr>
              <a:t> de la </a:t>
            </a:r>
            <a:r>
              <a:rPr lang="en-US" i="1" dirty="0" err="1">
                <a:solidFill>
                  <a:srgbClr val="FFFFFF"/>
                </a:solidFill>
              </a:rPr>
              <a:t>communauté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aOS</a:t>
            </a:r>
            <a:r>
              <a:rPr lang="en-US" i="1" dirty="0">
                <a:solidFill>
                  <a:srgbClr val="FFFFFF"/>
                </a:solidFill>
              </a:rPr>
              <a:t> &amp; MUG Rennes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 err="1">
                <a:solidFill>
                  <a:srgbClr val="FFFFFF"/>
                </a:solidFill>
              </a:rPr>
              <a:t>Retrouvez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moi</a:t>
            </a:r>
            <a:r>
              <a:rPr lang="en-US" i="1" dirty="0">
                <a:solidFill>
                  <a:srgbClr val="FFFFFF"/>
                </a:solidFill>
              </a:rPr>
              <a:t> sur Twitter @</a:t>
            </a:r>
            <a:r>
              <a:rPr lang="en-US" i="1" dirty="0" err="1">
                <a:solidFill>
                  <a:srgbClr val="FFFFFF"/>
                </a:solidFill>
              </a:rPr>
              <a:t>YoannGUILLO</a:t>
            </a:r>
            <a:endParaRPr lang="en-US" i="1" dirty="0">
              <a:solidFill>
                <a:srgbClr val="FFFF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rgbClr val="FFFFFF"/>
                </a:solidFill>
              </a:rPr>
              <a:t>Sur mon blog : </a:t>
            </a:r>
            <a:r>
              <a:rPr lang="en-US" i="1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www.geneziis.com</a:t>
            </a:r>
            <a:endParaRPr lang="en-US" i="1" dirty="0">
              <a:solidFill>
                <a:srgbClr val="FFFF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i="1" dirty="0">
                <a:solidFill>
                  <a:srgbClr val="FFFFFF"/>
                </a:solidFill>
              </a:rPr>
              <a:t>Sur LinkedIn : </a:t>
            </a:r>
            <a:r>
              <a:rPr lang="fr-FR" dirty="0">
                <a:solidFill>
                  <a:srgbClr val="FFFFFF"/>
                </a:solidFill>
                <a:hlinkClick r:id="rId4"/>
              </a:rPr>
              <a:t>https://www.linkedin.com/in/yoannguillo</a:t>
            </a:r>
            <a:endParaRPr lang="fr-FR" dirty="0">
              <a:solidFill>
                <a:srgbClr val="FFFF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fr-FR" dirty="0">
                <a:solidFill>
                  <a:srgbClr val="FFFFFF"/>
                </a:solidFill>
              </a:rPr>
              <a:t>Sur GitHub : </a:t>
            </a:r>
            <a:r>
              <a:rPr lang="fr-FR" dirty="0">
                <a:solidFill>
                  <a:srgbClr val="FFFFFF"/>
                </a:solidFill>
                <a:hlinkClick r:id="rId5"/>
              </a:rPr>
              <a:t>https://github.com/YoannGUILLO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497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D55D-10AA-AF4D-B89B-595A6DD9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FR">
                <a:solidFill>
                  <a:srgbClr val="EBEBEB"/>
                </a:solidFill>
              </a:rPr>
              <a:t>Qu’est ce que la gouvernance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9054-5D9B-0C42-AD62-84C38AF2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FR" sz="1600" dirty="0"/>
              <a:t>C’est prévoir un état final !</a:t>
            </a:r>
          </a:p>
          <a:p>
            <a:r>
              <a:rPr lang="en-FR" sz="1600" dirty="0"/>
              <a:t>C’est surtout appliquer les moyens qui me permettront d’arriver à cet état final…</a:t>
            </a:r>
          </a:p>
          <a:p>
            <a:endParaRPr lang="en-FR" sz="1600" dirty="0"/>
          </a:p>
          <a:p>
            <a:r>
              <a:rPr lang="en-US" b="1" dirty="0">
                <a:hlinkClick r:id="rId2"/>
              </a:rPr>
              <a:t>Microsoft Cloud Adoption Framework for Azure</a:t>
            </a:r>
            <a:endParaRPr lang="en-US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6D2BAE-0AC6-8E43-87BC-FFEAE507C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6009" y="2904994"/>
            <a:ext cx="7141420" cy="34163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74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9403-A851-674C-8DBC-A09C2A64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Les étapes clés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60403-1565-D844-A840-D4C12C671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FR" dirty="0"/>
              <a:t>Naming convention !</a:t>
            </a:r>
          </a:p>
          <a:p>
            <a:r>
              <a:rPr lang="en-FR" dirty="0"/>
              <a:t>Définir une hiérarchie</a:t>
            </a:r>
          </a:p>
          <a:p>
            <a:pPr lvl="1"/>
            <a:r>
              <a:rPr lang="en-FR" dirty="0"/>
              <a:t>Management Groups</a:t>
            </a:r>
          </a:p>
          <a:p>
            <a:r>
              <a:rPr lang="en-FR" dirty="0"/>
              <a:t>Identification de mes ressources</a:t>
            </a:r>
          </a:p>
          <a:p>
            <a:pPr lvl="1"/>
            <a:r>
              <a:rPr lang="en-FR" dirty="0"/>
              <a:t>Tags</a:t>
            </a:r>
          </a:p>
          <a:p>
            <a:r>
              <a:rPr lang="en-FR" dirty="0"/>
              <a:t>Protéger mes ressources clés</a:t>
            </a:r>
          </a:p>
          <a:p>
            <a:pPr lvl="1"/>
            <a:r>
              <a:rPr lang="en-FR" dirty="0"/>
              <a:t>Locks</a:t>
            </a:r>
          </a:p>
          <a:p>
            <a:r>
              <a:rPr lang="en-FR" dirty="0"/>
              <a:t>Assurer la compliance</a:t>
            </a:r>
          </a:p>
          <a:p>
            <a:pPr lvl="1"/>
            <a:r>
              <a:rPr lang="en-FR" dirty="0"/>
              <a:t>Policy</a:t>
            </a:r>
          </a:p>
          <a:p>
            <a:r>
              <a:rPr lang="en-FR" dirty="0"/>
              <a:t>Identifier mes assets</a:t>
            </a:r>
          </a:p>
          <a:p>
            <a:pPr lvl="1"/>
            <a:r>
              <a:rPr lang="en-FR" dirty="0"/>
              <a:t>Azure Resource Graph</a:t>
            </a:r>
          </a:p>
          <a:p>
            <a:r>
              <a:rPr lang="en-FR" dirty="0"/>
              <a:t>Gérer mes coûts</a:t>
            </a:r>
          </a:p>
          <a:p>
            <a:pPr lvl="1"/>
            <a:r>
              <a:rPr lang="en-FR" dirty="0"/>
              <a:t>Azure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379720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80F1-5784-2C48-902F-82FE84AA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52C05-0E22-5048-9212-9063E0D9B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23030"/>
          </a:xfrm>
        </p:spPr>
        <p:txBody>
          <a:bodyPr>
            <a:normAutofit fontScale="85000" lnSpcReduction="20000"/>
          </a:bodyPr>
          <a:lstStyle/>
          <a:p>
            <a:r>
              <a:rPr lang="en-FR" dirty="0"/>
              <a:t>Quoi que vous créez on vous demandera un nom</a:t>
            </a:r>
          </a:p>
          <a:p>
            <a:pPr lvl="1"/>
            <a:r>
              <a:rPr lang="en-FR" dirty="0"/>
              <a:t>Souscription</a:t>
            </a:r>
          </a:p>
          <a:p>
            <a:pPr lvl="1"/>
            <a:r>
              <a:rPr lang="en-FR" dirty="0"/>
              <a:t>Resource Group</a:t>
            </a:r>
          </a:p>
          <a:p>
            <a:pPr lvl="1"/>
            <a:r>
              <a:rPr lang="en-FR" dirty="0"/>
              <a:t>NSG Rules</a:t>
            </a:r>
          </a:p>
          <a:p>
            <a:r>
              <a:rPr lang="en-FR" dirty="0"/>
              <a:t>Pensez automatisation en priorité et non pas lisibilité</a:t>
            </a:r>
          </a:p>
          <a:p>
            <a:r>
              <a:rPr lang="en-FR" dirty="0"/>
              <a:t>Pour les humains les tags sont la ;)</a:t>
            </a:r>
          </a:p>
          <a:p>
            <a:r>
              <a:rPr lang="en-FR" dirty="0"/>
              <a:t>Ne voyez pas trop petit, pensez toujours au futur</a:t>
            </a:r>
          </a:p>
          <a:p>
            <a:pPr lvl="1"/>
            <a:r>
              <a:rPr lang="en-FR" dirty="0"/>
              <a:t>RG-PROD-VM001 vaut mieux que RG-PROD-VM01</a:t>
            </a:r>
          </a:p>
          <a:p>
            <a:r>
              <a:rPr lang="en-FR" dirty="0"/>
              <a:t>Tenir à jour votre convention de nommage, de nombreux nouveaux services apparaissent au fil de l’eau</a:t>
            </a:r>
          </a:p>
          <a:p>
            <a:endParaRPr lang="en-FR" dirty="0"/>
          </a:p>
          <a:p>
            <a:r>
              <a:rPr lang="en-US" b="1" dirty="0">
                <a:hlinkClick r:id="rId2"/>
              </a:rPr>
              <a:t>Naming rules and restrictions for Azure resources</a:t>
            </a:r>
            <a:endParaRPr lang="en-US" b="1" dirty="0"/>
          </a:p>
          <a:p>
            <a:r>
              <a:rPr lang="en-US" b="1" dirty="0">
                <a:hlinkClick r:id="rId3"/>
              </a:rPr>
              <a:t>Recommended naming and tagging conventions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2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5C12-B552-4A4C-8DDD-121EA88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Définir une hiérarchie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3EA46-67E0-5748-9C85-D8377F0C3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780159"/>
              </p:ext>
            </p:extLst>
          </p:nvPr>
        </p:nvGraphicFramePr>
        <p:xfrm>
          <a:off x="1091454" y="2605048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242CFAB-21C6-8A43-BD47-4B80B4056742}"/>
              </a:ext>
            </a:extLst>
          </p:cNvPr>
          <p:cNvSpPr txBox="1">
            <a:spLocks/>
          </p:cNvSpPr>
          <p:nvPr/>
        </p:nvSpPr>
        <p:spPr>
          <a:xfrm>
            <a:off x="584200" y="1435497"/>
            <a:ext cx="11018520" cy="116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 lvl="1"/>
            <a:endParaRPr lang="en-US"/>
          </a:p>
          <a:p>
            <a:pPr marL="228600" lvl="1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5971DFD-E059-CB44-9B33-870AAECB0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873138"/>
              </p:ext>
            </p:extLst>
          </p:nvPr>
        </p:nvGraphicFramePr>
        <p:xfrm>
          <a:off x="584200" y="2181434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8A77C3E-E80C-0441-B51F-52865C417A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8016514"/>
              </p:ext>
            </p:extLst>
          </p:nvPr>
        </p:nvGraphicFramePr>
        <p:xfrm>
          <a:off x="584200" y="3058127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0EF99F7-09AD-B24C-90EB-380D828DE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371367"/>
              </p:ext>
            </p:extLst>
          </p:nvPr>
        </p:nvGraphicFramePr>
        <p:xfrm>
          <a:off x="584200" y="3961743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F552C13-726B-394E-83B6-CFE118403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133512"/>
              </p:ext>
            </p:extLst>
          </p:nvPr>
        </p:nvGraphicFramePr>
        <p:xfrm>
          <a:off x="584200" y="4865359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7ADB9A8-7D41-F742-8DDC-825F12CB2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934247"/>
              </p:ext>
            </p:extLst>
          </p:nvPr>
        </p:nvGraphicFramePr>
        <p:xfrm>
          <a:off x="584200" y="5768975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16338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Graphic spid="6" grpId="0">
        <p:bldAsOne/>
      </p:bldGraphic>
      <p:bldGraphic spid="7" grpId="0">
        <p:bldAsOne/>
      </p:bldGraphic>
      <p:bldGraphic spid="8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FE1E-2E64-BD47-9273-C794B16A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Tirer parti des Management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DDF5-097B-1045-9BA6-BCEC880E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2603500"/>
            <a:ext cx="3646171" cy="3416300"/>
          </a:xfrm>
        </p:spPr>
        <p:txBody>
          <a:bodyPr>
            <a:normAutofit/>
          </a:bodyPr>
          <a:lstStyle/>
          <a:p>
            <a:r>
              <a:rPr lang="en-US" sz="1400" dirty="0"/>
              <a:t>Gestion des </a:t>
            </a:r>
            <a:r>
              <a:rPr lang="en-US" sz="1400" dirty="0" err="1"/>
              <a:t>accès</a:t>
            </a:r>
            <a:endParaRPr lang="en-US" sz="1400" dirty="0"/>
          </a:p>
          <a:p>
            <a:r>
              <a:rPr lang="en-US" sz="1400" dirty="0" err="1"/>
              <a:t>Définition</a:t>
            </a:r>
            <a:r>
              <a:rPr lang="en-US" sz="1400" dirty="0"/>
              <a:t>/application des policies</a:t>
            </a:r>
          </a:p>
          <a:p>
            <a:r>
              <a:rPr lang="en-US" sz="1400" dirty="0" err="1"/>
              <a:t>Analyse</a:t>
            </a:r>
            <a:r>
              <a:rPr lang="en-US" sz="1400" dirty="0"/>
              <a:t> des </a:t>
            </a:r>
            <a:r>
              <a:rPr lang="en-US" sz="1400" dirty="0" err="1"/>
              <a:t>coûts</a:t>
            </a:r>
            <a:endParaRPr lang="en-US" sz="1400" dirty="0"/>
          </a:p>
          <a:p>
            <a:r>
              <a:rPr lang="en-US" sz="1400" dirty="0" err="1"/>
              <a:t>Analyse</a:t>
            </a:r>
            <a:r>
              <a:rPr lang="en-US" sz="1400" dirty="0"/>
              <a:t> des logs</a:t>
            </a:r>
          </a:p>
          <a:p>
            <a:r>
              <a:rPr lang="en-US" sz="1400" dirty="0" err="1"/>
              <a:t>Déploiements</a:t>
            </a:r>
            <a:r>
              <a:rPr lang="en-US" sz="1400" dirty="0"/>
              <a:t> ARM Templates</a:t>
            </a:r>
          </a:p>
          <a:p>
            <a:endParaRPr lang="en-US" b="1" dirty="0"/>
          </a:p>
          <a:p>
            <a:r>
              <a:rPr lang="en-US" b="1" dirty="0">
                <a:hlinkClick r:id="rId2"/>
              </a:rPr>
              <a:t>Subscription decision guide</a:t>
            </a:r>
            <a:endParaRPr lang="en-US" b="1" dirty="0"/>
          </a:p>
          <a:p>
            <a:r>
              <a:rPr lang="en-US" b="1" dirty="0">
                <a:hlinkClick r:id="rId3"/>
              </a:rPr>
              <a:t>How to protect your resource hierarchy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AF7B4-7A0B-6A4C-B0FD-8F8CC7BCC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1" y="2480455"/>
            <a:ext cx="7848600" cy="36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14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613</Words>
  <Application>Microsoft Macintosh PowerPoint</Application>
  <PresentationFormat>Widescreen</PresentationFormat>
  <Paragraphs>149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 Boardroom</vt:lpstr>
      <vt:lpstr>PowerPoint Presentation</vt:lpstr>
      <vt:lpstr>La gouvernance au sein d’Azure</vt:lpstr>
      <vt:lpstr>Merci !</vt:lpstr>
      <vt:lpstr>Hello ! </vt:lpstr>
      <vt:lpstr>Qu’est ce que la gouvernance ? </vt:lpstr>
      <vt:lpstr>Les étapes clés</vt:lpstr>
      <vt:lpstr>Naming convention</vt:lpstr>
      <vt:lpstr>Définir une hiérarchie</vt:lpstr>
      <vt:lpstr>Tirer parti des Management Groups</vt:lpstr>
      <vt:lpstr>Démo</vt:lpstr>
      <vt:lpstr>Identifier mes ressources</vt:lpstr>
      <vt:lpstr>Protéger mes ressources clés</vt:lpstr>
      <vt:lpstr>Assurer la compliance</vt:lpstr>
      <vt:lpstr>Démo</vt:lpstr>
      <vt:lpstr>Identifier mes assets</vt:lpstr>
      <vt:lpstr>Démo</vt:lpstr>
      <vt:lpstr>Gérer mes coûts</vt:lpstr>
      <vt:lpstr>https://github.com/YoannGUILLO/Community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Yoann GUILLO</dc:creator>
  <cp:lastModifiedBy>Yoann GUILLO</cp:lastModifiedBy>
  <cp:revision>6</cp:revision>
  <dcterms:created xsi:type="dcterms:W3CDTF">2020-06-17T21:38:25Z</dcterms:created>
  <dcterms:modified xsi:type="dcterms:W3CDTF">2020-06-18T08:17:37Z</dcterms:modified>
</cp:coreProperties>
</file>